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DM Sans Medium"/>
      <p:regular r:id="rId13"/>
      <p:bold r:id="rId14"/>
      <p:italic r:id="rId15"/>
      <p:boldItalic r:id="rId16"/>
    </p:embeddedFont>
    <p:embeddedFont>
      <p:font typeface="Raleway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Anaheim"/>
      <p:regular r:id="rId25"/>
    </p:embeddedFont>
    <p:embeddedFont>
      <p:font typeface="Bebas Neue"/>
      <p:regular r:id="rId26"/>
    </p:embeddedFont>
    <p:embeddedFont>
      <p:font typeface="PT Sans"/>
      <p:regular r:id="rId27"/>
      <p:bold r:id="rId28"/>
      <p:italic r:id="rId29"/>
      <p:boldItalic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ebasNeue-regular.fntdata"/><Relationship Id="rId25" Type="http://schemas.openxmlformats.org/officeDocument/2006/relationships/font" Target="fonts/Anaheim-regular.fntdata"/><Relationship Id="rId28" Type="http://schemas.openxmlformats.org/officeDocument/2006/relationships/font" Target="fonts/PTSans-bold.fntdata"/><Relationship Id="rId27" Type="http://schemas.openxmlformats.org/officeDocument/2006/relationships/font" Target="fonts/PTSa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TSa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regular.fntdata"/><Relationship Id="rId30" Type="http://schemas.openxmlformats.org/officeDocument/2006/relationships/font" Target="fonts/PTSans-boldItalic.fntdata"/><Relationship Id="rId11" Type="http://schemas.openxmlformats.org/officeDocument/2006/relationships/slide" Target="slides/slide7.xml"/><Relationship Id="rId33" Type="http://schemas.openxmlformats.org/officeDocument/2006/relationships/font" Target="fonts/OpenSans-italic.fntdata"/><Relationship Id="rId10" Type="http://schemas.openxmlformats.org/officeDocument/2006/relationships/slide" Target="slides/slide6.xml"/><Relationship Id="rId32" Type="http://schemas.openxmlformats.org/officeDocument/2006/relationships/font" Target="fonts/OpenSans-bold.fntdata"/><Relationship Id="rId13" Type="http://schemas.openxmlformats.org/officeDocument/2006/relationships/font" Target="fonts/DMSansMedium-regular.fntdata"/><Relationship Id="rId12" Type="http://schemas.openxmlformats.org/officeDocument/2006/relationships/slide" Target="slides/slide8.xml"/><Relationship Id="rId34" Type="http://schemas.openxmlformats.org/officeDocument/2006/relationships/font" Target="fonts/OpenSans-boldItalic.fntdata"/><Relationship Id="rId15" Type="http://schemas.openxmlformats.org/officeDocument/2006/relationships/font" Target="fonts/DMSansMedium-italic.fntdata"/><Relationship Id="rId14" Type="http://schemas.openxmlformats.org/officeDocument/2006/relationships/font" Target="fonts/DMSansMedium-bold.fntdata"/><Relationship Id="rId17" Type="http://schemas.openxmlformats.org/officeDocument/2006/relationships/font" Target="fonts/Raleway-regular.fntdata"/><Relationship Id="rId16" Type="http://schemas.openxmlformats.org/officeDocument/2006/relationships/font" Target="fonts/DMSansMedium-boldItalic.fntdata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2ace0e76b4a_1_1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2ace0e76b4a_1_1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26adce63f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26adce63f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26adce63f0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26adce63f0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2bfe3db05d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2bfe3db05d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2bfe3db05d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2bfe3db05d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2bfe3db05d3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" name="Google Shape;888;g2bfe3db05d3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342075" y="46275"/>
            <a:ext cx="731400" cy="768000"/>
          </a:xfrm>
          <a:prstGeom prst="star10">
            <a:avLst>
              <a:gd fmla="val 17041" name="adj"/>
              <a:gd fmla="val 105146" name="hf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25239" r="24663" t="0"/>
          <a:stretch/>
        </p:blipFill>
        <p:spPr>
          <a:xfrm flipH="1">
            <a:off x="-359322" y="-484124"/>
            <a:ext cx="1732547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b="0" l="15575" r="17319" t="0"/>
          <a:stretch/>
        </p:blipFill>
        <p:spPr>
          <a:xfrm rot="7309233">
            <a:off x="7872925" y="3692173"/>
            <a:ext cx="2324749" cy="18287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12;p2"/>
          <p:cNvGrpSpPr/>
          <p:nvPr/>
        </p:nvGrpSpPr>
        <p:grpSpPr>
          <a:xfrm>
            <a:off x="242025" y="185025"/>
            <a:ext cx="8602850" cy="2913875"/>
            <a:chOff x="242025" y="185025"/>
            <a:chExt cx="8602850" cy="2913875"/>
          </a:xfrm>
        </p:grpSpPr>
        <p:sp>
          <p:nvSpPr>
            <p:cNvPr id="13" name="Google Shape;13;p2"/>
            <p:cNvSpPr/>
            <p:nvPr/>
          </p:nvSpPr>
          <p:spPr>
            <a:xfrm>
              <a:off x="242025" y="1748275"/>
              <a:ext cx="274200" cy="274200"/>
            </a:xfrm>
            <a:prstGeom prst="mathPlus">
              <a:avLst>
                <a:gd fmla="val 6854" name="adj1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123950" y="185025"/>
              <a:ext cx="274200" cy="274200"/>
            </a:xfrm>
            <a:prstGeom prst="mathPlus">
              <a:avLst>
                <a:gd fmla="val 6854" name="adj1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570675" y="2824700"/>
              <a:ext cx="274200" cy="274200"/>
            </a:xfrm>
            <a:prstGeom prst="mathPlus">
              <a:avLst>
                <a:gd fmla="val 6854" name="adj1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2450604" y="305678"/>
            <a:ext cx="2258545" cy="4575229"/>
            <a:chOff x="2450604" y="305678"/>
            <a:chExt cx="2258545" cy="4575229"/>
          </a:xfrm>
        </p:grpSpPr>
        <p:grpSp>
          <p:nvGrpSpPr>
            <p:cNvPr id="17" name="Google Shape;17;p2"/>
            <p:cNvGrpSpPr/>
            <p:nvPr/>
          </p:nvGrpSpPr>
          <p:grpSpPr>
            <a:xfrm>
              <a:off x="2450604" y="305678"/>
              <a:ext cx="274297" cy="32917"/>
              <a:chOff x="3442775" y="4506975"/>
              <a:chExt cx="812250" cy="96900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344277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621613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800450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979288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15812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4434852" y="4847990"/>
              <a:ext cx="274297" cy="32917"/>
              <a:chOff x="3442775" y="4506975"/>
              <a:chExt cx="812250" cy="96900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344277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3621613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3800450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3979288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15812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pic>
        <p:nvPicPr>
          <p:cNvPr id="29" name="Google Shape;29;p2"/>
          <p:cNvPicPr preferRelativeResize="0"/>
          <p:nvPr/>
        </p:nvPicPr>
        <p:blipFill rotWithShape="1">
          <a:blip r:embed="rId4">
            <a:alphaModFix/>
          </a:blip>
          <a:srcRect b="43399" l="57098" r="3509" t="16029"/>
          <a:stretch/>
        </p:blipFill>
        <p:spPr>
          <a:xfrm>
            <a:off x="27425" y="4233388"/>
            <a:ext cx="1371602" cy="1371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" name="Google Shape;30;p2"/>
          <p:cNvGrpSpPr/>
          <p:nvPr/>
        </p:nvGrpSpPr>
        <p:grpSpPr>
          <a:xfrm>
            <a:off x="-548545" y="1564075"/>
            <a:ext cx="10103995" cy="2445256"/>
            <a:chOff x="-548545" y="1564075"/>
            <a:chExt cx="10103995" cy="2445256"/>
          </a:xfrm>
        </p:grpSpPr>
        <p:grpSp>
          <p:nvGrpSpPr>
            <p:cNvPr id="31" name="Google Shape;31;p2"/>
            <p:cNvGrpSpPr/>
            <p:nvPr/>
          </p:nvGrpSpPr>
          <p:grpSpPr>
            <a:xfrm>
              <a:off x="-548545" y="2912241"/>
              <a:ext cx="1097090" cy="1097090"/>
              <a:chOff x="-423175" y="2918850"/>
              <a:chExt cx="822900" cy="822900"/>
            </a:xfrm>
          </p:grpSpPr>
          <p:sp>
            <p:nvSpPr>
              <p:cNvPr id="32" name="Google Shape;32;p2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0" name="Google Shape;40;p2"/>
            <p:cNvGrpSpPr/>
            <p:nvPr/>
          </p:nvGrpSpPr>
          <p:grpSpPr>
            <a:xfrm>
              <a:off x="8732550" y="1564075"/>
              <a:ext cx="822900" cy="822900"/>
              <a:chOff x="8735900" y="445925"/>
              <a:chExt cx="822900" cy="822900"/>
            </a:xfrm>
          </p:grpSpPr>
          <p:sp>
            <p:nvSpPr>
              <p:cNvPr id="41" name="Google Shape;41;p2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49" name="Google Shape;49;p2"/>
          <p:cNvSpPr txBox="1"/>
          <p:nvPr>
            <p:ph type="ctrTitle"/>
          </p:nvPr>
        </p:nvSpPr>
        <p:spPr>
          <a:xfrm>
            <a:off x="911150" y="1203175"/>
            <a:ext cx="7321800" cy="208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0" name="Google Shape;50;p2"/>
          <p:cNvSpPr txBox="1"/>
          <p:nvPr>
            <p:ph idx="1" type="subTitle"/>
          </p:nvPr>
        </p:nvSpPr>
        <p:spPr>
          <a:xfrm>
            <a:off x="2256600" y="3483125"/>
            <a:ext cx="4630800" cy="4572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11"/>
          <p:cNvPicPr preferRelativeResize="0"/>
          <p:nvPr/>
        </p:nvPicPr>
        <p:blipFill rotWithShape="1">
          <a:blip r:embed="rId2">
            <a:alphaModFix amt="63000"/>
          </a:blip>
          <a:srcRect b="0" l="7609" r="57706" t="55966"/>
          <a:stretch/>
        </p:blipFill>
        <p:spPr>
          <a:xfrm flipH="1" rot="3158608">
            <a:off x="-1327677" y="452376"/>
            <a:ext cx="2303048" cy="285524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1"/>
          <p:cNvSpPr txBox="1"/>
          <p:nvPr>
            <p:ph hasCustomPrompt="1" type="title"/>
          </p:nvPr>
        </p:nvSpPr>
        <p:spPr>
          <a:xfrm>
            <a:off x="1657350" y="1800600"/>
            <a:ext cx="5829300" cy="10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32" name="Google Shape;232;p11"/>
          <p:cNvSpPr txBox="1"/>
          <p:nvPr>
            <p:ph idx="1" type="subTitle"/>
          </p:nvPr>
        </p:nvSpPr>
        <p:spPr>
          <a:xfrm>
            <a:off x="1657350" y="2845800"/>
            <a:ext cx="58293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33" name="Google Shape;233;p11"/>
          <p:cNvGrpSpPr/>
          <p:nvPr/>
        </p:nvGrpSpPr>
        <p:grpSpPr>
          <a:xfrm>
            <a:off x="-548545" y="505568"/>
            <a:ext cx="9624246" cy="4218461"/>
            <a:chOff x="-548545" y="505568"/>
            <a:chExt cx="9624246" cy="4218461"/>
          </a:xfrm>
        </p:grpSpPr>
        <p:grpSp>
          <p:nvGrpSpPr>
            <p:cNvPr id="234" name="Google Shape;234;p11"/>
            <p:cNvGrpSpPr/>
            <p:nvPr/>
          </p:nvGrpSpPr>
          <p:grpSpPr>
            <a:xfrm>
              <a:off x="8252719" y="3901047"/>
              <a:ext cx="822982" cy="822982"/>
              <a:chOff x="-423175" y="2918850"/>
              <a:chExt cx="822900" cy="822900"/>
            </a:xfrm>
          </p:grpSpPr>
          <p:sp>
            <p:nvSpPr>
              <p:cNvPr id="235" name="Google Shape;235;p11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9" name="Google Shape;239;p11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0" name="Google Shape;240;p11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-548545" y="505568"/>
              <a:ext cx="1097090" cy="1097090"/>
              <a:chOff x="-423175" y="2918850"/>
              <a:chExt cx="822900" cy="822900"/>
            </a:xfrm>
          </p:grpSpPr>
          <p:sp>
            <p:nvSpPr>
              <p:cNvPr id="244" name="Google Shape;244;p11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9" name="Google Shape;249;p11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50" name="Google Shape;250;p11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52" name="Google Shape;252;p11"/>
          <p:cNvGrpSpPr/>
          <p:nvPr/>
        </p:nvGrpSpPr>
        <p:grpSpPr>
          <a:xfrm>
            <a:off x="375204" y="197917"/>
            <a:ext cx="8578471" cy="2859925"/>
            <a:chOff x="375204" y="197918"/>
            <a:chExt cx="8578471" cy="2859925"/>
          </a:xfrm>
        </p:grpSpPr>
        <p:sp>
          <p:nvSpPr>
            <p:cNvPr id="253" name="Google Shape;253;p11"/>
            <p:cNvSpPr/>
            <p:nvPr/>
          </p:nvSpPr>
          <p:spPr>
            <a:xfrm flipH="1">
              <a:off x="375204" y="197918"/>
              <a:ext cx="274200" cy="274200"/>
            </a:xfrm>
            <a:prstGeom prst="mathPlus">
              <a:avLst>
                <a:gd fmla="val 6854" name="adj1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54" name="Google Shape;254;p11"/>
            <p:cNvSpPr/>
            <p:nvPr/>
          </p:nvSpPr>
          <p:spPr>
            <a:xfrm flipH="1">
              <a:off x="8679475" y="2783643"/>
              <a:ext cx="274200" cy="274200"/>
            </a:xfrm>
            <a:prstGeom prst="mathPlus">
              <a:avLst>
                <a:gd fmla="val 6854" name="adj1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13"/>
          <p:cNvPicPr preferRelativeResize="0"/>
          <p:nvPr/>
        </p:nvPicPr>
        <p:blipFill rotWithShape="1">
          <a:blip r:embed="rId2">
            <a:alphaModFix/>
          </a:blip>
          <a:srcRect b="23637" l="12358" r="14903" t="17954"/>
          <a:stretch/>
        </p:blipFill>
        <p:spPr>
          <a:xfrm flipH="1" rot="-5399993">
            <a:off x="-1582656" y="3430361"/>
            <a:ext cx="2670664" cy="2097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13"/>
          <p:cNvPicPr preferRelativeResize="0"/>
          <p:nvPr/>
        </p:nvPicPr>
        <p:blipFill rotWithShape="1">
          <a:blip r:embed="rId3">
            <a:alphaModFix amt="72000"/>
          </a:blip>
          <a:srcRect b="-1765" l="51065" r="5518" t="57732"/>
          <a:stretch/>
        </p:blipFill>
        <p:spPr>
          <a:xfrm flipH="1" rot="10800000">
            <a:off x="7840850" y="-838275"/>
            <a:ext cx="2041452" cy="2010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13"/>
          <p:cNvGrpSpPr/>
          <p:nvPr/>
        </p:nvGrpSpPr>
        <p:grpSpPr>
          <a:xfrm>
            <a:off x="408305" y="647870"/>
            <a:ext cx="9152958" cy="5053224"/>
            <a:chOff x="408305" y="647870"/>
            <a:chExt cx="9152958" cy="5053224"/>
          </a:xfrm>
        </p:grpSpPr>
        <p:grpSp>
          <p:nvGrpSpPr>
            <p:cNvPr id="260" name="Google Shape;260;p13"/>
            <p:cNvGrpSpPr/>
            <p:nvPr/>
          </p:nvGrpSpPr>
          <p:grpSpPr>
            <a:xfrm>
              <a:off x="408305" y="4604003"/>
              <a:ext cx="1097090" cy="1097090"/>
              <a:chOff x="-423175" y="2918850"/>
              <a:chExt cx="822900" cy="822900"/>
            </a:xfrm>
          </p:grpSpPr>
          <p:sp>
            <p:nvSpPr>
              <p:cNvPr id="261" name="Google Shape;261;p13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2" name="Google Shape;262;p13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3" name="Google Shape;263;p13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4" name="Google Shape;264;p13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5" name="Google Shape;265;p13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6" name="Google Shape;266;p13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7" name="Google Shape;267;p13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8" name="Google Shape;268;p13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69" name="Google Shape;269;p13"/>
            <p:cNvGrpSpPr/>
            <p:nvPr/>
          </p:nvGrpSpPr>
          <p:grpSpPr>
            <a:xfrm>
              <a:off x="8738281" y="647870"/>
              <a:ext cx="822982" cy="822982"/>
              <a:chOff x="-423175" y="2918850"/>
              <a:chExt cx="822900" cy="822900"/>
            </a:xfrm>
          </p:grpSpPr>
          <p:sp>
            <p:nvSpPr>
              <p:cNvPr id="270" name="Google Shape;270;p13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1" name="Google Shape;271;p13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2" name="Google Shape;272;p13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3" name="Google Shape;273;p13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4" name="Google Shape;274;p13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5" name="Google Shape;275;p13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6" name="Google Shape;276;p13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7" name="Google Shape;277;p13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78" name="Google Shape;278;p13"/>
          <p:cNvGrpSpPr/>
          <p:nvPr/>
        </p:nvGrpSpPr>
        <p:grpSpPr>
          <a:xfrm>
            <a:off x="287179" y="1699438"/>
            <a:ext cx="8543471" cy="1367400"/>
            <a:chOff x="287179" y="1699438"/>
            <a:chExt cx="8543471" cy="1367400"/>
          </a:xfrm>
        </p:grpSpPr>
        <p:sp>
          <p:nvSpPr>
            <p:cNvPr id="279" name="Google Shape;279;p13"/>
            <p:cNvSpPr/>
            <p:nvPr/>
          </p:nvSpPr>
          <p:spPr>
            <a:xfrm>
              <a:off x="8556450" y="1699438"/>
              <a:ext cx="274200" cy="274200"/>
            </a:xfrm>
            <a:prstGeom prst="mathPlus">
              <a:avLst>
                <a:gd fmla="val 6854" name="adj1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80" name="Google Shape;280;p13"/>
            <p:cNvSpPr/>
            <p:nvPr/>
          </p:nvSpPr>
          <p:spPr>
            <a:xfrm flipH="1">
              <a:off x="287179" y="2792638"/>
              <a:ext cx="274200" cy="274200"/>
            </a:xfrm>
            <a:prstGeom prst="mathPlus">
              <a:avLst>
                <a:gd fmla="val 6854" name="adj1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281" name="Google Shape;28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2" name="Google Shape;282;p13"/>
          <p:cNvSpPr txBox="1"/>
          <p:nvPr>
            <p:ph hasCustomPrompt="1" idx="2" type="title"/>
          </p:nvPr>
        </p:nvSpPr>
        <p:spPr>
          <a:xfrm>
            <a:off x="1827210" y="1443770"/>
            <a:ext cx="734700" cy="731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3" name="Google Shape;283;p13"/>
          <p:cNvSpPr txBox="1"/>
          <p:nvPr>
            <p:ph hasCustomPrompt="1" idx="3" type="title"/>
          </p:nvPr>
        </p:nvSpPr>
        <p:spPr>
          <a:xfrm>
            <a:off x="1827210" y="2964241"/>
            <a:ext cx="734700" cy="731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4" name="Google Shape;284;p13"/>
          <p:cNvSpPr txBox="1"/>
          <p:nvPr>
            <p:ph hasCustomPrompt="1" idx="4" type="title"/>
          </p:nvPr>
        </p:nvSpPr>
        <p:spPr>
          <a:xfrm>
            <a:off x="4204650" y="1443770"/>
            <a:ext cx="734700" cy="731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5" name="Google Shape;285;p13"/>
          <p:cNvSpPr txBox="1"/>
          <p:nvPr>
            <p:ph hasCustomPrompt="1" idx="5" type="title"/>
          </p:nvPr>
        </p:nvSpPr>
        <p:spPr>
          <a:xfrm>
            <a:off x="4204650" y="2964241"/>
            <a:ext cx="734700" cy="731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6" name="Google Shape;286;p13"/>
          <p:cNvSpPr txBox="1"/>
          <p:nvPr>
            <p:ph hasCustomPrompt="1" idx="6" type="title"/>
          </p:nvPr>
        </p:nvSpPr>
        <p:spPr>
          <a:xfrm>
            <a:off x="6582090" y="1443770"/>
            <a:ext cx="734700" cy="731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7" name="Google Shape;287;p13"/>
          <p:cNvSpPr txBox="1"/>
          <p:nvPr>
            <p:ph hasCustomPrompt="1" idx="7" type="title"/>
          </p:nvPr>
        </p:nvSpPr>
        <p:spPr>
          <a:xfrm>
            <a:off x="6582090" y="2964241"/>
            <a:ext cx="734700" cy="731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8" name="Google Shape;288;p13"/>
          <p:cNvSpPr txBox="1"/>
          <p:nvPr>
            <p:ph idx="1" type="subTitle"/>
          </p:nvPr>
        </p:nvSpPr>
        <p:spPr>
          <a:xfrm>
            <a:off x="1212510" y="2243039"/>
            <a:ext cx="19641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9" name="Google Shape;289;p13"/>
          <p:cNvSpPr txBox="1"/>
          <p:nvPr>
            <p:ph idx="8" type="subTitle"/>
          </p:nvPr>
        </p:nvSpPr>
        <p:spPr>
          <a:xfrm>
            <a:off x="3589050" y="2243032"/>
            <a:ext cx="1965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0" name="Google Shape;290;p13"/>
          <p:cNvSpPr txBox="1"/>
          <p:nvPr>
            <p:ph idx="9" type="subTitle"/>
          </p:nvPr>
        </p:nvSpPr>
        <p:spPr>
          <a:xfrm>
            <a:off x="5966490" y="2243032"/>
            <a:ext cx="1965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1" name="Google Shape;291;p13"/>
          <p:cNvSpPr txBox="1"/>
          <p:nvPr>
            <p:ph idx="13" type="subTitle"/>
          </p:nvPr>
        </p:nvSpPr>
        <p:spPr>
          <a:xfrm>
            <a:off x="1212510" y="3763566"/>
            <a:ext cx="19641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2" name="Google Shape;292;p13"/>
          <p:cNvSpPr txBox="1"/>
          <p:nvPr>
            <p:ph idx="14" type="subTitle"/>
          </p:nvPr>
        </p:nvSpPr>
        <p:spPr>
          <a:xfrm>
            <a:off x="3589050" y="3763571"/>
            <a:ext cx="1965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3" name="Google Shape;293;p13"/>
          <p:cNvSpPr txBox="1"/>
          <p:nvPr>
            <p:ph idx="15" type="subTitle"/>
          </p:nvPr>
        </p:nvSpPr>
        <p:spPr>
          <a:xfrm>
            <a:off x="5966490" y="3763571"/>
            <a:ext cx="1965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96" name="Google Shape;296;p14"/>
          <p:cNvPicPr preferRelativeResize="0"/>
          <p:nvPr/>
        </p:nvPicPr>
        <p:blipFill rotWithShape="1">
          <a:blip r:embed="rId2">
            <a:alphaModFix/>
          </a:blip>
          <a:srcRect b="11417" l="10330" r="12746" t="19133"/>
          <a:stretch/>
        </p:blipFill>
        <p:spPr>
          <a:xfrm flipH="1" rot="-6174782">
            <a:off x="7583326" y="-1231881"/>
            <a:ext cx="2367251" cy="20871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14"/>
          <p:cNvGrpSpPr/>
          <p:nvPr/>
        </p:nvGrpSpPr>
        <p:grpSpPr>
          <a:xfrm flipH="1" rot="5400000">
            <a:off x="8480127" y="1652086"/>
            <a:ext cx="274297" cy="32917"/>
            <a:chOff x="3442775" y="4506975"/>
            <a:chExt cx="812250" cy="96900"/>
          </a:xfrm>
        </p:grpSpPr>
        <p:sp>
          <p:nvSpPr>
            <p:cNvPr id="298" name="Google Shape;298;p14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303" name="Google Shape;303;p14"/>
          <p:cNvPicPr preferRelativeResize="0"/>
          <p:nvPr/>
        </p:nvPicPr>
        <p:blipFill rotWithShape="1">
          <a:blip r:embed="rId3">
            <a:alphaModFix amt="72000"/>
          </a:blip>
          <a:srcRect b="-1765" l="51065" r="5518" t="57732"/>
          <a:stretch/>
        </p:blipFill>
        <p:spPr>
          <a:xfrm flipH="1">
            <a:off x="-737262" y="3969942"/>
            <a:ext cx="2041452" cy="2010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4" name="Google Shape;304;p14"/>
          <p:cNvGrpSpPr/>
          <p:nvPr/>
        </p:nvGrpSpPr>
        <p:grpSpPr>
          <a:xfrm>
            <a:off x="-416224" y="613093"/>
            <a:ext cx="9932199" cy="3881004"/>
            <a:chOff x="-416224" y="613093"/>
            <a:chExt cx="9932199" cy="3881004"/>
          </a:xfrm>
        </p:grpSpPr>
        <p:grpSp>
          <p:nvGrpSpPr>
            <p:cNvPr id="305" name="Google Shape;305;p14"/>
            <p:cNvGrpSpPr/>
            <p:nvPr/>
          </p:nvGrpSpPr>
          <p:grpSpPr>
            <a:xfrm flipH="1" rot="10800000">
              <a:off x="8693075" y="613093"/>
              <a:ext cx="822900" cy="822900"/>
              <a:chOff x="8735900" y="445925"/>
              <a:chExt cx="822900" cy="822900"/>
            </a:xfrm>
          </p:grpSpPr>
          <p:sp>
            <p:nvSpPr>
              <p:cNvPr id="306" name="Google Shape;306;p14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7" name="Google Shape;307;p14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8" name="Google Shape;308;p14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9" name="Google Shape;309;p14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0" name="Google Shape;310;p14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1" name="Google Shape;311;p14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2" name="Google Shape;312;p14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3" name="Google Shape;313;p14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14" name="Google Shape;314;p14"/>
            <p:cNvGrpSpPr/>
            <p:nvPr/>
          </p:nvGrpSpPr>
          <p:grpSpPr>
            <a:xfrm rot="10800000">
              <a:off x="-416224" y="3671115"/>
              <a:ext cx="822982" cy="822982"/>
              <a:chOff x="-423175" y="2918850"/>
              <a:chExt cx="822900" cy="822900"/>
            </a:xfrm>
          </p:grpSpPr>
          <p:sp>
            <p:nvSpPr>
              <p:cNvPr id="315" name="Google Shape;315;p14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6" name="Google Shape;316;p14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7" name="Google Shape;317;p14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8" name="Google Shape;318;p14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9" name="Google Shape;319;p14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20" name="Google Shape;320;p14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21" name="Google Shape;321;p14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22" name="Google Shape;322;p14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323" name="Google Shape;323;p14"/>
          <p:cNvSpPr/>
          <p:nvPr/>
        </p:nvSpPr>
        <p:spPr>
          <a:xfrm rot="10800000">
            <a:off x="314390" y="3168330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26" name="Google Shape;326;p15"/>
          <p:cNvPicPr preferRelativeResize="0"/>
          <p:nvPr/>
        </p:nvPicPr>
        <p:blipFill rotWithShape="1">
          <a:blip r:embed="rId2">
            <a:alphaModFix/>
          </a:blip>
          <a:srcRect b="23637" l="12358" r="14903" t="17954"/>
          <a:stretch/>
        </p:blipFill>
        <p:spPr>
          <a:xfrm flipH="1" rot="-5399993">
            <a:off x="-1582656" y="3430361"/>
            <a:ext cx="2670664" cy="209738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15"/>
          <p:cNvSpPr/>
          <p:nvPr/>
        </p:nvSpPr>
        <p:spPr>
          <a:xfrm flipH="1">
            <a:off x="287179" y="2792638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8" name="Google Shape;328;p15"/>
          <p:cNvPicPr preferRelativeResize="0"/>
          <p:nvPr/>
        </p:nvPicPr>
        <p:blipFill rotWithShape="1">
          <a:blip r:embed="rId3">
            <a:alphaModFix amt="58000"/>
          </a:blip>
          <a:srcRect b="55966" l="2379" r="54204" t="0"/>
          <a:stretch/>
        </p:blipFill>
        <p:spPr>
          <a:xfrm rot="-6898231">
            <a:off x="7757284" y="3986812"/>
            <a:ext cx="2591959" cy="25536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9" name="Google Shape;329;p15"/>
          <p:cNvGrpSpPr/>
          <p:nvPr/>
        </p:nvGrpSpPr>
        <p:grpSpPr>
          <a:xfrm>
            <a:off x="408305" y="3652482"/>
            <a:ext cx="9136321" cy="2048611"/>
            <a:chOff x="408305" y="3652482"/>
            <a:chExt cx="9136321" cy="2048611"/>
          </a:xfrm>
        </p:grpSpPr>
        <p:grpSp>
          <p:nvGrpSpPr>
            <p:cNvPr id="330" name="Google Shape;330;p15"/>
            <p:cNvGrpSpPr/>
            <p:nvPr/>
          </p:nvGrpSpPr>
          <p:grpSpPr>
            <a:xfrm>
              <a:off x="408305" y="4604003"/>
              <a:ext cx="1097090" cy="1097090"/>
              <a:chOff x="-423175" y="2918850"/>
              <a:chExt cx="822900" cy="822900"/>
            </a:xfrm>
          </p:grpSpPr>
          <p:sp>
            <p:nvSpPr>
              <p:cNvPr id="331" name="Google Shape;331;p15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2" name="Google Shape;332;p15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3" name="Google Shape;333;p15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4" name="Google Shape;334;p15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5" name="Google Shape;335;p15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6" name="Google Shape;336;p15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7" name="Google Shape;337;p15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8" name="Google Shape;338;p15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39" name="Google Shape;339;p15"/>
            <p:cNvGrpSpPr/>
            <p:nvPr/>
          </p:nvGrpSpPr>
          <p:grpSpPr>
            <a:xfrm>
              <a:off x="8721644" y="3652482"/>
              <a:ext cx="822982" cy="822982"/>
              <a:chOff x="-423175" y="2918850"/>
              <a:chExt cx="822900" cy="822900"/>
            </a:xfrm>
          </p:grpSpPr>
          <p:sp>
            <p:nvSpPr>
              <p:cNvPr id="340" name="Google Shape;340;p15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1" name="Google Shape;341;p15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2" name="Google Shape;342;p15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3" name="Google Shape;343;p15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4" name="Google Shape;344;p15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5" name="Google Shape;345;p15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6" name="Google Shape;346;p15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7" name="Google Shape;347;p15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48" name="Google Shape;348;p15"/>
          <p:cNvGrpSpPr/>
          <p:nvPr/>
        </p:nvGrpSpPr>
        <p:grpSpPr>
          <a:xfrm flipH="1" rot="5400000">
            <a:off x="8507403" y="3356816"/>
            <a:ext cx="274297" cy="32917"/>
            <a:chOff x="3442775" y="4506975"/>
            <a:chExt cx="812250" cy="96900"/>
          </a:xfrm>
        </p:grpSpPr>
        <p:sp>
          <p:nvSpPr>
            <p:cNvPr id="349" name="Google Shape;349;p15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6" name="Google Shape;356;p16"/>
          <p:cNvSpPr/>
          <p:nvPr/>
        </p:nvSpPr>
        <p:spPr>
          <a:xfrm>
            <a:off x="8509850" y="2788000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7" name="Google Shape;357;p16"/>
          <p:cNvSpPr/>
          <p:nvPr/>
        </p:nvSpPr>
        <p:spPr>
          <a:xfrm flipH="1">
            <a:off x="90827" y="0"/>
            <a:ext cx="731400" cy="768000"/>
          </a:xfrm>
          <a:prstGeom prst="star10">
            <a:avLst>
              <a:gd fmla="val 17041" name="adj"/>
              <a:gd fmla="val 105146" name="hf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58" name="Google Shape;358;p16"/>
          <p:cNvGrpSpPr/>
          <p:nvPr/>
        </p:nvGrpSpPr>
        <p:grpSpPr>
          <a:xfrm rot="5400000">
            <a:off x="395028" y="1692090"/>
            <a:ext cx="274297" cy="32917"/>
            <a:chOff x="3442775" y="4506975"/>
            <a:chExt cx="812250" cy="96900"/>
          </a:xfrm>
        </p:grpSpPr>
        <p:sp>
          <p:nvSpPr>
            <p:cNvPr id="359" name="Google Shape;359;p16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64" name="Google Shape;364;p16"/>
          <p:cNvGrpSpPr/>
          <p:nvPr/>
        </p:nvGrpSpPr>
        <p:grpSpPr>
          <a:xfrm>
            <a:off x="-411450" y="859450"/>
            <a:ext cx="10104077" cy="3327727"/>
            <a:chOff x="-411450" y="859450"/>
            <a:chExt cx="10104077" cy="3327727"/>
          </a:xfrm>
        </p:grpSpPr>
        <p:grpSp>
          <p:nvGrpSpPr>
            <p:cNvPr id="365" name="Google Shape;365;p16"/>
            <p:cNvGrpSpPr/>
            <p:nvPr/>
          </p:nvGrpSpPr>
          <p:grpSpPr>
            <a:xfrm>
              <a:off x="8595373" y="3089923"/>
              <a:ext cx="1097255" cy="1097255"/>
              <a:chOff x="-423175" y="2918850"/>
              <a:chExt cx="822900" cy="822900"/>
            </a:xfrm>
          </p:grpSpPr>
          <p:sp>
            <p:nvSpPr>
              <p:cNvPr id="366" name="Google Shape;366;p16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7" name="Google Shape;367;p16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8" name="Google Shape;368;p16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9" name="Google Shape;369;p16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0" name="Google Shape;370;p16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1" name="Google Shape;371;p16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2" name="Google Shape;372;p16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3" name="Google Shape;373;p16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74" name="Google Shape;374;p16"/>
            <p:cNvGrpSpPr/>
            <p:nvPr/>
          </p:nvGrpSpPr>
          <p:grpSpPr>
            <a:xfrm flipH="1">
              <a:off x="-411450" y="859450"/>
              <a:ext cx="822900" cy="822900"/>
              <a:chOff x="8735900" y="445925"/>
              <a:chExt cx="822900" cy="822900"/>
            </a:xfrm>
          </p:grpSpPr>
          <p:sp>
            <p:nvSpPr>
              <p:cNvPr id="375" name="Google Shape;375;p16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6" name="Google Shape;376;p16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7" name="Google Shape;377;p16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8" name="Google Shape;378;p16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9" name="Google Shape;379;p16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0" name="Google Shape;380;p16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1" name="Google Shape;381;p16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2" name="Google Shape;382;p16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383" name="Google Shape;383;p16"/>
          <p:cNvPicPr preferRelativeResize="0"/>
          <p:nvPr/>
        </p:nvPicPr>
        <p:blipFill rotWithShape="1">
          <a:blip r:embed="rId2">
            <a:alphaModFix/>
          </a:blip>
          <a:srcRect b="0" l="25239" r="24663" t="0"/>
          <a:stretch/>
        </p:blipFill>
        <p:spPr>
          <a:xfrm flipH="1" rot="1145253">
            <a:off x="8026991" y="3387100"/>
            <a:ext cx="1836459" cy="193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7"/>
          <p:cNvSpPr txBox="1"/>
          <p:nvPr>
            <p:ph type="title"/>
          </p:nvPr>
        </p:nvSpPr>
        <p:spPr>
          <a:xfrm>
            <a:off x="1510850" y="3126163"/>
            <a:ext cx="6487200" cy="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86" name="Google Shape;386;p17"/>
          <p:cNvSpPr txBox="1"/>
          <p:nvPr>
            <p:ph idx="1" type="subTitle"/>
          </p:nvPr>
        </p:nvSpPr>
        <p:spPr>
          <a:xfrm>
            <a:off x="1510850" y="1473738"/>
            <a:ext cx="6487200" cy="15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387" name="Google Shape;387;p17"/>
          <p:cNvGrpSpPr/>
          <p:nvPr/>
        </p:nvGrpSpPr>
        <p:grpSpPr>
          <a:xfrm>
            <a:off x="-447695" y="2631793"/>
            <a:ext cx="1097090" cy="1097090"/>
            <a:chOff x="-423175" y="2918850"/>
            <a:chExt cx="822900" cy="822900"/>
          </a:xfrm>
        </p:grpSpPr>
        <p:sp>
          <p:nvSpPr>
            <p:cNvPr id="388" name="Google Shape;388;p17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96" name="Google Shape;396;p17"/>
          <p:cNvSpPr/>
          <p:nvPr/>
        </p:nvSpPr>
        <p:spPr>
          <a:xfrm flipH="1">
            <a:off x="375204" y="2158593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97" name="Google Shape;397;p17"/>
          <p:cNvPicPr preferRelativeResize="0"/>
          <p:nvPr/>
        </p:nvPicPr>
        <p:blipFill rotWithShape="1">
          <a:blip r:embed="rId2">
            <a:alphaModFix/>
          </a:blip>
          <a:srcRect b="80958" l="51169" r="0" t="4835"/>
          <a:stretch/>
        </p:blipFill>
        <p:spPr>
          <a:xfrm>
            <a:off x="-451488" y="96550"/>
            <a:ext cx="2329426" cy="661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8" name="Google Shape;398;p17"/>
          <p:cNvGrpSpPr/>
          <p:nvPr/>
        </p:nvGrpSpPr>
        <p:grpSpPr>
          <a:xfrm rot="10800000">
            <a:off x="265188" y="970332"/>
            <a:ext cx="274297" cy="32917"/>
            <a:chOff x="3442775" y="4506975"/>
            <a:chExt cx="812250" cy="96900"/>
          </a:xfrm>
        </p:grpSpPr>
        <p:sp>
          <p:nvSpPr>
            <p:cNvPr id="399" name="Google Shape;399;p17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8"/>
          <p:cNvSpPr txBox="1"/>
          <p:nvPr>
            <p:ph type="title"/>
          </p:nvPr>
        </p:nvSpPr>
        <p:spPr>
          <a:xfrm>
            <a:off x="1111050" y="1339650"/>
            <a:ext cx="3264300" cy="16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6" name="Google Shape;406;p18"/>
          <p:cNvSpPr txBox="1"/>
          <p:nvPr>
            <p:ph idx="1" type="subTitle"/>
          </p:nvPr>
        </p:nvSpPr>
        <p:spPr>
          <a:xfrm>
            <a:off x="1111050" y="2997450"/>
            <a:ext cx="32643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7" name="Google Shape;407;p18"/>
          <p:cNvSpPr/>
          <p:nvPr>
            <p:ph idx="2" type="pic"/>
          </p:nvPr>
        </p:nvSpPr>
        <p:spPr>
          <a:xfrm>
            <a:off x="5471650" y="0"/>
            <a:ext cx="3672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18"/>
          <p:cNvSpPr/>
          <p:nvPr/>
        </p:nvSpPr>
        <p:spPr>
          <a:xfrm>
            <a:off x="285425" y="31425"/>
            <a:ext cx="731400" cy="768000"/>
          </a:xfrm>
          <a:prstGeom prst="star10">
            <a:avLst>
              <a:gd fmla="val 17041" name="adj"/>
              <a:gd fmla="val 105146" name="hf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9" name="Google Shape;409;p18"/>
          <p:cNvSpPr/>
          <p:nvPr/>
        </p:nvSpPr>
        <p:spPr>
          <a:xfrm flipH="1">
            <a:off x="299004" y="1798118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10" name="Google Shape;410;p18"/>
          <p:cNvGrpSpPr/>
          <p:nvPr/>
        </p:nvGrpSpPr>
        <p:grpSpPr>
          <a:xfrm>
            <a:off x="-411491" y="799435"/>
            <a:ext cx="822982" cy="822982"/>
            <a:chOff x="-423175" y="2918850"/>
            <a:chExt cx="822900" cy="822900"/>
          </a:xfrm>
        </p:grpSpPr>
        <p:sp>
          <p:nvSpPr>
            <p:cNvPr id="411" name="Google Shape;411;p18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5" name="Google Shape;415;p18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6" name="Google Shape;416;p18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7" name="Google Shape;417;p18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8" name="Google Shape;418;p18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19"/>
          <p:cNvPicPr preferRelativeResize="0"/>
          <p:nvPr/>
        </p:nvPicPr>
        <p:blipFill rotWithShape="1">
          <a:blip r:embed="rId2">
            <a:alphaModFix amt="63000"/>
          </a:blip>
          <a:srcRect b="0" l="50780" r="5115" t="55966"/>
          <a:stretch/>
        </p:blipFill>
        <p:spPr>
          <a:xfrm rot="1522174">
            <a:off x="7492274" y="3947825"/>
            <a:ext cx="2343675" cy="2285001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19"/>
          <p:cNvSpPr/>
          <p:nvPr/>
        </p:nvSpPr>
        <p:spPr>
          <a:xfrm rot="10800000">
            <a:off x="8611061" y="3166101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22" name="Google Shape;422;p19"/>
          <p:cNvGrpSpPr/>
          <p:nvPr/>
        </p:nvGrpSpPr>
        <p:grpSpPr>
          <a:xfrm rot="5400000">
            <a:off x="321364" y="1920192"/>
            <a:ext cx="274297" cy="32917"/>
            <a:chOff x="3442775" y="4506975"/>
            <a:chExt cx="812250" cy="96900"/>
          </a:xfrm>
        </p:grpSpPr>
        <p:sp>
          <p:nvSpPr>
            <p:cNvPr id="423" name="Google Shape;423;p19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4" name="Google Shape;424;p19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28" name="Google Shape;428;p19"/>
          <p:cNvGrpSpPr/>
          <p:nvPr/>
        </p:nvGrpSpPr>
        <p:grpSpPr>
          <a:xfrm>
            <a:off x="-548627" y="564768"/>
            <a:ext cx="10108026" cy="3773108"/>
            <a:chOff x="-548627" y="564768"/>
            <a:chExt cx="10108026" cy="3773108"/>
          </a:xfrm>
        </p:grpSpPr>
        <p:grpSp>
          <p:nvGrpSpPr>
            <p:cNvPr id="429" name="Google Shape;429;p19"/>
            <p:cNvGrpSpPr/>
            <p:nvPr/>
          </p:nvGrpSpPr>
          <p:grpSpPr>
            <a:xfrm>
              <a:off x="-548627" y="564768"/>
              <a:ext cx="1097255" cy="1097255"/>
              <a:chOff x="8735900" y="445925"/>
              <a:chExt cx="822900" cy="822900"/>
            </a:xfrm>
          </p:grpSpPr>
          <p:sp>
            <p:nvSpPr>
              <p:cNvPr id="430" name="Google Shape;430;p19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38" name="Google Shape;438;p19"/>
            <p:cNvGrpSpPr/>
            <p:nvPr/>
          </p:nvGrpSpPr>
          <p:grpSpPr>
            <a:xfrm rot="10800000">
              <a:off x="8736498" y="3514976"/>
              <a:ext cx="822900" cy="822900"/>
              <a:chOff x="8735900" y="445925"/>
              <a:chExt cx="822900" cy="822900"/>
            </a:xfrm>
          </p:grpSpPr>
          <p:sp>
            <p:nvSpPr>
              <p:cNvPr id="439" name="Google Shape;439;p19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3" name="Google Shape;443;p19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4" name="Google Shape;444;p19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447" name="Google Shape;447;p19"/>
          <p:cNvPicPr preferRelativeResize="0"/>
          <p:nvPr/>
        </p:nvPicPr>
        <p:blipFill rotWithShape="1">
          <a:blip r:embed="rId3">
            <a:alphaModFix/>
          </a:blip>
          <a:srcRect b="25916" l="15074" r="19923" t="23118"/>
          <a:stretch/>
        </p:blipFill>
        <p:spPr>
          <a:xfrm rot="-537552">
            <a:off x="-1703974" y="-714924"/>
            <a:ext cx="2707599" cy="2073099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19"/>
          <p:cNvSpPr txBox="1"/>
          <p:nvPr>
            <p:ph type="title"/>
          </p:nvPr>
        </p:nvSpPr>
        <p:spPr>
          <a:xfrm>
            <a:off x="720000" y="1662037"/>
            <a:ext cx="3122100" cy="105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9" name="Google Shape;449;p19"/>
          <p:cNvSpPr txBox="1"/>
          <p:nvPr>
            <p:ph idx="1" type="subTitle"/>
          </p:nvPr>
        </p:nvSpPr>
        <p:spPr>
          <a:xfrm>
            <a:off x="720000" y="2714963"/>
            <a:ext cx="3122100" cy="7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20"/>
          <p:cNvPicPr preferRelativeResize="0"/>
          <p:nvPr/>
        </p:nvPicPr>
        <p:blipFill rotWithShape="1">
          <a:blip r:embed="rId2">
            <a:alphaModFix amt="63000"/>
          </a:blip>
          <a:srcRect b="0" l="3340" r="57266" t="55966"/>
          <a:stretch/>
        </p:blipFill>
        <p:spPr>
          <a:xfrm rot="10269474">
            <a:off x="7561261" y="-1050382"/>
            <a:ext cx="2351686" cy="2566939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20"/>
          <p:cNvSpPr/>
          <p:nvPr/>
        </p:nvSpPr>
        <p:spPr>
          <a:xfrm flipH="1">
            <a:off x="8599993" y="1840175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53" name="Google Shape;453;p20"/>
          <p:cNvGrpSpPr/>
          <p:nvPr/>
        </p:nvGrpSpPr>
        <p:grpSpPr>
          <a:xfrm>
            <a:off x="-376569" y="942600"/>
            <a:ext cx="9932019" cy="3269200"/>
            <a:chOff x="-376569" y="942600"/>
            <a:chExt cx="9932019" cy="3269200"/>
          </a:xfrm>
        </p:grpSpPr>
        <p:grpSp>
          <p:nvGrpSpPr>
            <p:cNvPr id="454" name="Google Shape;454;p20"/>
            <p:cNvGrpSpPr/>
            <p:nvPr/>
          </p:nvGrpSpPr>
          <p:grpSpPr>
            <a:xfrm flipH="1">
              <a:off x="-376569" y="3388900"/>
              <a:ext cx="822900" cy="822900"/>
              <a:chOff x="8735900" y="445925"/>
              <a:chExt cx="822900" cy="822900"/>
            </a:xfrm>
          </p:grpSpPr>
          <p:sp>
            <p:nvSpPr>
              <p:cNvPr id="455" name="Google Shape;455;p20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6" name="Google Shape;456;p20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7" name="Google Shape;457;p20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8" name="Google Shape;458;p20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9" name="Google Shape;459;p20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0" name="Google Shape;460;p20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1" name="Google Shape;461;p20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2" name="Google Shape;462;p20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63" name="Google Shape;463;p20"/>
            <p:cNvGrpSpPr/>
            <p:nvPr/>
          </p:nvGrpSpPr>
          <p:grpSpPr>
            <a:xfrm flipH="1">
              <a:off x="8732550" y="942600"/>
              <a:ext cx="822900" cy="822900"/>
              <a:chOff x="8735900" y="445925"/>
              <a:chExt cx="822900" cy="822900"/>
            </a:xfrm>
          </p:grpSpPr>
          <p:sp>
            <p:nvSpPr>
              <p:cNvPr id="464" name="Google Shape;464;p20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5" name="Google Shape;465;p20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6" name="Google Shape;466;p20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7" name="Google Shape;467;p20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8" name="Google Shape;468;p20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9" name="Google Shape;469;p20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0" name="Google Shape;470;p20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1" name="Google Shape;471;p20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472" name="Google Shape;472;p20"/>
          <p:cNvPicPr preferRelativeResize="0"/>
          <p:nvPr/>
        </p:nvPicPr>
        <p:blipFill rotWithShape="1">
          <a:blip r:embed="rId3">
            <a:alphaModFix/>
          </a:blip>
          <a:srcRect b="11417" l="10330" r="12746" t="19133"/>
          <a:stretch/>
        </p:blipFill>
        <p:spPr>
          <a:xfrm flipH="1" rot="5164413">
            <a:off x="-717296" y="3944274"/>
            <a:ext cx="2367249" cy="20871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3" name="Google Shape;473;p20"/>
          <p:cNvGrpSpPr/>
          <p:nvPr/>
        </p:nvGrpSpPr>
        <p:grpSpPr>
          <a:xfrm flipH="1" rot="-5400000">
            <a:off x="384982" y="3139890"/>
            <a:ext cx="274297" cy="32917"/>
            <a:chOff x="3442775" y="4506975"/>
            <a:chExt cx="812250" cy="96900"/>
          </a:xfrm>
        </p:grpSpPr>
        <p:sp>
          <p:nvSpPr>
            <p:cNvPr id="474" name="Google Shape;474;p20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479" name="Google Shape;479;p20"/>
          <p:cNvSpPr txBox="1"/>
          <p:nvPr>
            <p:ph type="title"/>
          </p:nvPr>
        </p:nvSpPr>
        <p:spPr>
          <a:xfrm>
            <a:off x="4744688" y="1909275"/>
            <a:ext cx="3077400" cy="65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0" name="Google Shape;480;p20"/>
          <p:cNvSpPr txBox="1"/>
          <p:nvPr>
            <p:ph idx="1" type="subTitle"/>
          </p:nvPr>
        </p:nvSpPr>
        <p:spPr>
          <a:xfrm>
            <a:off x="4744838" y="2562000"/>
            <a:ext cx="30774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 txBox="1"/>
          <p:nvPr>
            <p:ph type="title"/>
          </p:nvPr>
        </p:nvSpPr>
        <p:spPr>
          <a:xfrm>
            <a:off x="1291500" y="2335953"/>
            <a:ext cx="3805200" cy="16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3" name="Google Shape;53;p3"/>
          <p:cNvSpPr txBox="1"/>
          <p:nvPr>
            <p:ph hasCustomPrompt="1" idx="2" type="title"/>
          </p:nvPr>
        </p:nvSpPr>
        <p:spPr>
          <a:xfrm>
            <a:off x="1371600" y="1162347"/>
            <a:ext cx="1097400" cy="1097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54" name="Google Shape;54;p3"/>
          <p:cNvPicPr preferRelativeResize="0"/>
          <p:nvPr/>
        </p:nvPicPr>
        <p:blipFill rotWithShape="1">
          <a:blip r:embed="rId2">
            <a:alphaModFix amt="77000"/>
          </a:blip>
          <a:srcRect b="0" l="51169" r="6542" t="56240"/>
          <a:stretch/>
        </p:blipFill>
        <p:spPr>
          <a:xfrm flipH="1">
            <a:off x="-855775" y="3742338"/>
            <a:ext cx="2227374" cy="22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3"/>
          <p:cNvPicPr preferRelativeResize="0"/>
          <p:nvPr/>
        </p:nvPicPr>
        <p:blipFill rotWithShape="1">
          <a:blip r:embed="rId2">
            <a:alphaModFix amt="77000"/>
          </a:blip>
          <a:srcRect b="82335" l="55131" r="2579" t="4843"/>
          <a:stretch/>
        </p:blipFill>
        <p:spPr>
          <a:xfrm flipH="1" rot="10800000">
            <a:off x="7903238" y="82300"/>
            <a:ext cx="15479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3"/>
          <p:cNvSpPr/>
          <p:nvPr/>
        </p:nvSpPr>
        <p:spPr>
          <a:xfrm flipH="1">
            <a:off x="120816" y="3468143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1407803" y="598116"/>
            <a:ext cx="7665697" cy="4300117"/>
            <a:chOff x="1407803" y="598116"/>
            <a:chExt cx="7665697" cy="4300117"/>
          </a:xfrm>
        </p:grpSpPr>
        <p:grpSp>
          <p:nvGrpSpPr>
            <p:cNvPr id="58" name="Google Shape;58;p3"/>
            <p:cNvGrpSpPr/>
            <p:nvPr/>
          </p:nvGrpSpPr>
          <p:grpSpPr>
            <a:xfrm flipH="1">
              <a:off x="8799203" y="598116"/>
              <a:ext cx="274297" cy="32917"/>
              <a:chOff x="3442775" y="4506975"/>
              <a:chExt cx="812250" cy="96900"/>
            </a:xfrm>
          </p:grpSpPr>
          <p:sp>
            <p:nvSpPr>
              <p:cNvPr id="59" name="Google Shape;59;p3"/>
              <p:cNvSpPr/>
              <p:nvPr/>
            </p:nvSpPr>
            <p:spPr>
              <a:xfrm>
                <a:off x="344277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3621613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3800450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3979288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415812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 flipH="1">
              <a:off x="1407803" y="4865316"/>
              <a:ext cx="274297" cy="32917"/>
              <a:chOff x="3442775" y="4506975"/>
              <a:chExt cx="812250" cy="969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344277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3621613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3800450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3979288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415812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1"/>
          <p:cNvSpPr txBox="1"/>
          <p:nvPr>
            <p:ph type="title"/>
          </p:nvPr>
        </p:nvSpPr>
        <p:spPr>
          <a:xfrm>
            <a:off x="1695688" y="1881388"/>
            <a:ext cx="3002400" cy="63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3" name="Google Shape;483;p21"/>
          <p:cNvSpPr txBox="1"/>
          <p:nvPr>
            <p:ph idx="1" type="subTitle"/>
          </p:nvPr>
        </p:nvSpPr>
        <p:spPr>
          <a:xfrm>
            <a:off x="1695838" y="2512713"/>
            <a:ext cx="30024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484" name="Google Shape;484;p21"/>
          <p:cNvGrpSpPr/>
          <p:nvPr/>
        </p:nvGrpSpPr>
        <p:grpSpPr>
          <a:xfrm rot="5400000">
            <a:off x="396252" y="1920690"/>
            <a:ext cx="274297" cy="32917"/>
            <a:chOff x="3442775" y="4506975"/>
            <a:chExt cx="812250" cy="96900"/>
          </a:xfrm>
        </p:grpSpPr>
        <p:sp>
          <p:nvSpPr>
            <p:cNvPr id="485" name="Google Shape;485;p21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490" name="Google Shape;490;p21"/>
          <p:cNvPicPr preferRelativeResize="0"/>
          <p:nvPr/>
        </p:nvPicPr>
        <p:blipFill rotWithShape="1">
          <a:blip r:embed="rId2">
            <a:alphaModFix/>
          </a:blip>
          <a:srcRect b="80958" l="51169" r="0" t="4835"/>
          <a:stretch/>
        </p:blipFill>
        <p:spPr>
          <a:xfrm rot="10800000">
            <a:off x="7504687" y="4481698"/>
            <a:ext cx="2329426" cy="6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21"/>
          <p:cNvSpPr/>
          <p:nvPr/>
        </p:nvSpPr>
        <p:spPr>
          <a:xfrm>
            <a:off x="8473500" y="3287975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92" name="Google Shape;492;p21"/>
          <p:cNvGrpSpPr/>
          <p:nvPr/>
        </p:nvGrpSpPr>
        <p:grpSpPr>
          <a:xfrm>
            <a:off x="-411450" y="1022800"/>
            <a:ext cx="9966900" cy="3410588"/>
            <a:chOff x="-411450" y="1022800"/>
            <a:chExt cx="9966900" cy="3410588"/>
          </a:xfrm>
        </p:grpSpPr>
        <p:grpSp>
          <p:nvGrpSpPr>
            <p:cNvPr id="493" name="Google Shape;493;p21"/>
            <p:cNvGrpSpPr/>
            <p:nvPr/>
          </p:nvGrpSpPr>
          <p:grpSpPr>
            <a:xfrm>
              <a:off x="-411450" y="1022800"/>
              <a:ext cx="822900" cy="822900"/>
              <a:chOff x="8735900" y="445925"/>
              <a:chExt cx="822900" cy="822900"/>
            </a:xfrm>
          </p:grpSpPr>
          <p:sp>
            <p:nvSpPr>
              <p:cNvPr id="494" name="Google Shape;494;p21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95" name="Google Shape;495;p21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96" name="Google Shape;496;p21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97" name="Google Shape;497;p21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98" name="Google Shape;498;p21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99" name="Google Shape;499;p21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0" name="Google Shape;500;p21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1" name="Google Shape;501;p21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02" name="Google Shape;502;p21"/>
            <p:cNvGrpSpPr/>
            <p:nvPr/>
          </p:nvGrpSpPr>
          <p:grpSpPr>
            <a:xfrm>
              <a:off x="8732550" y="3610488"/>
              <a:ext cx="822900" cy="822900"/>
              <a:chOff x="8735900" y="445925"/>
              <a:chExt cx="822900" cy="822900"/>
            </a:xfrm>
          </p:grpSpPr>
          <p:sp>
            <p:nvSpPr>
              <p:cNvPr id="503" name="Google Shape;503;p21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4" name="Google Shape;504;p21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5" name="Google Shape;505;p21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6" name="Google Shape;506;p21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7" name="Google Shape;507;p21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8" name="Google Shape;508;p21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9" name="Google Shape;509;p21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0" name="Google Shape;510;p21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511" name="Google Shape;511;p21"/>
          <p:cNvPicPr preferRelativeResize="0"/>
          <p:nvPr/>
        </p:nvPicPr>
        <p:blipFill rotWithShape="1">
          <a:blip r:embed="rId3">
            <a:alphaModFix/>
          </a:blip>
          <a:srcRect b="11417" l="10330" r="12746" t="19133"/>
          <a:stretch/>
        </p:blipFill>
        <p:spPr>
          <a:xfrm rot="-4625218">
            <a:off x="-937524" y="-789677"/>
            <a:ext cx="2367251" cy="208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2"/>
          <p:cNvGrpSpPr/>
          <p:nvPr/>
        </p:nvGrpSpPr>
        <p:grpSpPr>
          <a:xfrm>
            <a:off x="167454" y="1776263"/>
            <a:ext cx="8711138" cy="1826500"/>
            <a:chOff x="167454" y="1776263"/>
            <a:chExt cx="8711138" cy="1826500"/>
          </a:xfrm>
        </p:grpSpPr>
        <p:sp>
          <p:nvSpPr>
            <p:cNvPr id="514" name="Google Shape;514;p22"/>
            <p:cNvSpPr/>
            <p:nvPr/>
          </p:nvSpPr>
          <p:spPr>
            <a:xfrm flipH="1">
              <a:off x="8604391" y="3328563"/>
              <a:ext cx="274200" cy="274200"/>
            </a:xfrm>
            <a:prstGeom prst="mathPlus">
              <a:avLst>
                <a:gd fmla="val 6854" name="adj1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5" name="Google Shape;515;p22"/>
            <p:cNvSpPr/>
            <p:nvPr/>
          </p:nvSpPr>
          <p:spPr>
            <a:xfrm flipH="1">
              <a:off x="167454" y="1776263"/>
              <a:ext cx="274200" cy="274200"/>
            </a:xfrm>
            <a:prstGeom prst="mathPlus">
              <a:avLst>
                <a:gd fmla="val 6854" name="adj1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516" name="Google Shape;516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7" name="Google Shape;517;p22"/>
          <p:cNvSpPr txBox="1"/>
          <p:nvPr>
            <p:ph idx="1" type="subTitle"/>
          </p:nvPr>
        </p:nvSpPr>
        <p:spPr>
          <a:xfrm>
            <a:off x="4947436" y="2808355"/>
            <a:ext cx="2906700" cy="13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8" name="Google Shape;518;p22"/>
          <p:cNvSpPr txBox="1"/>
          <p:nvPr>
            <p:ph idx="2" type="subTitle"/>
          </p:nvPr>
        </p:nvSpPr>
        <p:spPr>
          <a:xfrm>
            <a:off x="1289250" y="2808355"/>
            <a:ext cx="2907900" cy="13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9" name="Google Shape;519;p22"/>
          <p:cNvSpPr txBox="1"/>
          <p:nvPr>
            <p:ph idx="3" type="subTitle"/>
          </p:nvPr>
        </p:nvSpPr>
        <p:spPr>
          <a:xfrm>
            <a:off x="1289250" y="2400055"/>
            <a:ext cx="29079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0" name="Google Shape;520;p22"/>
          <p:cNvSpPr txBox="1"/>
          <p:nvPr>
            <p:ph idx="4" type="subTitle"/>
          </p:nvPr>
        </p:nvSpPr>
        <p:spPr>
          <a:xfrm>
            <a:off x="4947464" y="2400055"/>
            <a:ext cx="2906700" cy="4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521" name="Google Shape;521;p22"/>
          <p:cNvPicPr preferRelativeResize="0"/>
          <p:nvPr/>
        </p:nvPicPr>
        <p:blipFill rotWithShape="1">
          <a:blip r:embed="rId2">
            <a:alphaModFix amt="58000"/>
          </a:blip>
          <a:srcRect b="55966" l="2379" r="54204" t="0"/>
          <a:stretch/>
        </p:blipFill>
        <p:spPr>
          <a:xfrm rot="3477838">
            <a:off x="-1039607" y="-1529635"/>
            <a:ext cx="2688313" cy="2648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22"/>
          <p:cNvPicPr preferRelativeResize="0"/>
          <p:nvPr/>
        </p:nvPicPr>
        <p:blipFill rotWithShape="1">
          <a:blip r:embed="rId3">
            <a:alphaModFix/>
          </a:blip>
          <a:srcRect b="23637" l="12358" r="14903" t="17954"/>
          <a:stretch/>
        </p:blipFill>
        <p:spPr>
          <a:xfrm rot="8714416">
            <a:off x="7651357" y="3826560"/>
            <a:ext cx="2670663" cy="20973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3" name="Google Shape;523;p22"/>
          <p:cNvGrpSpPr/>
          <p:nvPr/>
        </p:nvGrpSpPr>
        <p:grpSpPr>
          <a:xfrm>
            <a:off x="-590920" y="617003"/>
            <a:ext cx="10135621" cy="2576736"/>
            <a:chOff x="-590920" y="617003"/>
            <a:chExt cx="10135621" cy="2576736"/>
          </a:xfrm>
        </p:grpSpPr>
        <p:grpSp>
          <p:nvGrpSpPr>
            <p:cNvPr id="524" name="Google Shape;524;p22"/>
            <p:cNvGrpSpPr/>
            <p:nvPr/>
          </p:nvGrpSpPr>
          <p:grpSpPr>
            <a:xfrm>
              <a:off x="-590920" y="617003"/>
              <a:ext cx="1097090" cy="1097090"/>
              <a:chOff x="-423175" y="2918850"/>
              <a:chExt cx="822900" cy="822900"/>
            </a:xfrm>
          </p:grpSpPr>
          <p:sp>
            <p:nvSpPr>
              <p:cNvPr id="525" name="Google Shape;525;p22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6" name="Google Shape;526;p22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7" name="Google Shape;527;p22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8" name="Google Shape;528;p22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9" name="Google Shape;529;p22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0" name="Google Shape;530;p22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1" name="Google Shape;531;p22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2" name="Google Shape;532;p22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33" name="Google Shape;533;p22"/>
            <p:cNvGrpSpPr/>
            <p:nvPr/>
          </p:nvGrpSpPr>
          <p:grpSpPr>
            <a:xfrm>
              <a:off x="8721719" y="2370757"/>
              <a:ext cx="822982" cy="822982"/>
              <a:chOff x="-423175" y="2918850"/>
              <a:chExt cx="822900" cy="822900"/>
            </a:xfrm>
          </p:grpSpPr>
          <p:sp>
            <p:nvSpPr>
              <p:cNvPr id="534" name="Google Shape;534;p22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5" name="Google Shape;535;p22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6" name="Google Shape;536;p22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7" name="Google Shape;537;p22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8" name="Google Shape;538;p22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9" name="Google Shape;539;p22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0" name="Google Shape;540;p22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1" name="Google Shape;541;p22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4" name="Google Shape;544;p23"/>
          <p:cNvSpPr txBox="1"/>
          <p:nvPr>
            <p:ph idx="1" type="subTitle"/>
          </p:nvPr>
        </p:nvSpPr>
        <p:spPr>
          <a:xfrm>
            <a:off x="4795903" y="1675080"/>
            <a:ext cx="3040800" cy="21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45" name="Google Shape;545;p23"/>
          <p:cNvSpPr txBox="1"/>
          <p:nvPr>
            <p:ph idx="2" type="subTitle"/>
          </p:nvPr>
        </p:nvSpPr>
        <p:spPr>
          <a:xfrm>
            <a:off x="1307297" y="1675080"/>
            <a:ext cx="3040800" cy="21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46" name="Google Shape;546;p23"/>
          <p:cNvSpPr/>
          <p:nvPr/>
        </p:nvSpPr>
        <p:spPr>
          <a:xfrm>
            <a:off x="8623600" y="3244650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47" name="Google Shape;547;p23"/>
          <p:cNvGrpSpPr/>
          <p:nvPr/>
        </p:nvGrpSpPr>
        <p:grpSpPr>
          <a:xfrm>
            <a:off x="1340754" y="4840941"/>
            <a:ext cx="274297" cy="32917"/>
            <a:chOff x="3442775" y="4506975"/>
            <a:chExt cx="812250" cy="96900"/>
          </a:xfrm>
        </p:grpSpPr>
        <p:sp>
          <p:nvSpPr>
            <p:cNvPr id="548" name="Google Shape;548;p23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2" name="Google Shape;552;p23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53" name="Google Shape;553;p23"/>
          <p:cNvGrpSpPr/>
          <p:nvPr/>
        </p:nvGrpSpPr>
        <p:grpSpPr>
          <a:xfrm>
            <a:off x="-604720" y="3379028"/>
            <a:ext cx="8800108" cy="2047949"/>
            <a:chOff x="-604720" y="3379028"/>
            <a:chExt cx="8800108" cy="2047949"/>
          </a:xfrm>
        </p:grpSpPr>
        <p:grpSp>
          <p:nvGrpSpPr>
            <p:cNvPr id="554" name="Google Shape;554;p23"/>
            <p:cNvGrpSpPr/>
            <p:nvPr/>
          </p:nvGrpSpPr>
          <p:grpSpPr>
            <a:xfrm>
              <a:off x="7372406" y="4603995"/>
              <a:ext cx="822982" cy="822982"/>
              <a:chOff x="-423175" y="2918850"/>
              <a:chExt cx="822900" cy="822900"/>
            </a:xfrm>
          </p:grpSpPr>
          <p:sp>
            <p:nvSpPr>
              <p:cNvPr id="555" name="Google Shape;555;p23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6" name="Google Shape;556;p23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7" name="Google Shape;557;p23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8" name="Google Shape;558;p23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9" name="Google Shape;559;p23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0" name="Google Shape;560;p23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1" name="Google Shape;561;p23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2" name="Google Shape;562;p23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63" name="Google Shape;563;p23"/>
            <p:cNvGrpSpPr/>
            <p:nvPr/>
          </p:nvGrpSpPr>
          <p:grpSpPr>
            <a:xfrm>
              <a:off x="-604720" y="3379028"/>
              <a:ext cx="1097090" cy="1097090"/>
              <a:chOff x="-423175" y="2918850"/>
              <a:chExt cx="822900" cy="822900"/>
            </a:xfrm>
          </p:grpSpPr>
          <p:sp>
            <p:nvSpPr>
              <p:cNvPr id="564" name="Google Shape;564;p23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5" name="Google Shape;565;p23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6" name="Google Shape;566;p23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7" name="Google Shape;567;p23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8" name="Google Shape;568;p23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9" name="Google Shape;569;p23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0" name="Google Shape;570;p23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1" name="Google Shape;571;p23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572" name="Google Shape;572;p23"/>
          <p:cNvPicPr preferRelativeResize="0"/>
          <p:nvPr/>
        </p:nvPicPr>
        <p:blipFill rotWithShape="1">
          <a:blip r:embed="rId2">
            <a:alphaModFix/>
          </a:blip>
          <a:srcRect b="15033" l="13851" r="14190" t="18885"/>
          <a:stretch/>
        </p:blipFill>
        <p:spPr>
          <a:xfrm rot="996112">
            <a:off x="-1123525" y="3797913"/>
            <a:ext cx="2407489" cy="215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3" name="Google Shape;573;p23"/>
          <p:cNvPicPr preferRelativeResize="0"/>
          <p:nvPr/>
        </p:nvPicPr>
        <p:blipFill rotWithShape="1">
          <a:blip r:embed="rId3">
            <a:alphaModFix/>
          </a:blip>
          <a:srcRect b="0" l="25239" r="24663" t="0"/>
          <a:stretch/>
        </p:blipFill>
        <p:spPr>
          <a:xfrm flipH="1" rot="9390379">
            <a:off x="7621808" y="3882397"/>
            <a:ext cx="2045468" cy="2159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6" name="Google Shape;576;p24"/>
          <p:cNvSpPr txBox="1"/>
          <p:nvPr>
            <p:ph idx="1" type="subTitle"/>
          </p:nvPr>
        </p:nvSpPr>
        <p:spPr>
          <a:xfrm>
            <a:off x="891025" y="2771666"/>
            <a:ext cx="2286000" cy="13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77" name="Google Shape;577;p24"/>
          <p:cNvSpPr txBox="1"/>
          <p:nvPr>
            <p:ph idx="2" type="subTitle"/>
          </p:nvPr>
        </p:nvSpPr>
        <p:spPr>
          <a:xfrm>
            <a:off x="3484348" y="2771665"/>
            <a:ext cx="2286000" cy="13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78" name="Google Shape;578;p24"/>
          <p:cNvSpPr txBox="1"/>
          <p:nvPr>
            <p:ph idx="3" type="subTitle"/>
          </p:nvPr>
        </p:nvSpPr>
        <p:spPr>
          <a:xfrm>
            <a:off x="5971032" y="2771665"/>
            <a:ext cx="2286000" cy="13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79" name="Google Shape;579;p24"/>
          <p:cNvSpPr txBox="1"/>
          <p:nvPr>
            <p:ph idx="4" type="subTitle"/>
          </p:nvPr>
        </p:nvSpPr>
        <p:spPr>
          <a:xfrm>
            <a:off x="891025" y="2390664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80" name="Google Shape;580;p24"/>
          <p:cNvSpPr txBox="1"/>
          <p:nvPr>
            <p:ph idx="5" type="subTitle"/>
          </p:nvPr>
        </p:nvSpPr>
        <p:spPr>
          <a:xfrm>
            <a:off x="3484348" y="2390662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81" name="Google Shape;581;p24"/>
          <p:cNvSpPr txBox="1"/>
          <p:nvPr>
            <p:ph idx="6" type="subTitle"/>
          </p:nvPr>
        </p:nvSpPr>
        <p:spPr>
          <a:xfrm>
            <a:off x="5971032" y="2390662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82" name="Google Shape;582;p24"/>
          <p:cNvGrpSpPr/>
          <p:nvPr/>
        </p:nvGrpSpPr>
        <p:grpSpPr>
          <a:xfrm rot="5400000">
            <a:off x="396252" y="3640515"/>
            <a:ext cx="274297" cy="32917"/>
            <a:chOff x="3442775" y="4506975"/>
            <a:chExt cx="812250" cy="96900"/>
          </a:xfrm>
        </p:grpSpPr>
        <p:sp>
          <p:nvSpPr>
            <p:cNvPr id="583" name="Google Shape;583;p24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4" name="Google Shape;584;p24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5" name="Google Shape;585;p24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588" name="Google Shape;588;p24"/>
          <p:cNvSpPr/>
          <p:nvPr/>
        </p:nvSpPr>
        <p:spPr>
          <a:xfrm>
            <a:off x="8430775" y="0"/>
            <a:ext cx="731400" cy="768000"/>
          </a:xfrm>
          <a:prstGeom prst="star10">
            <a:avLst>
              <a:gd fmla="val 17041" name="adj"/>
              <a:gd fmla="val 105146" name="hf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9" name="Google Shape;589;p24"/>
          <p:cNvSpPr/>
          <p:nvPr/>
        </p:nvSpPr>
        <p:spPr>
          <a:xfrm>
            <a:off x="8430775" y="923500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90" name="Google Shape;590;p24"/>
          <p:cNvGrpSpPr/>
          <p:nvPr/>
        </p:nvGrpSpPr>
        <p:grpSpPr>
          <a:xfrm>
            <a:off x="-259050" y="1098968"/>
            <a:ext cx="9997397" cy="2495607"/>
            <a:chOff x="-259050" y="1098968"/>
            <a:chExt cx="9997397" cy="2495607"/>
          </a:xfrm>
        </p:grpSpPr>
        <p:grpSp>
          <p:nvGrpSpPr>
            <p:cNvPr id="591" name="Google Shape;591;p24"/>
            <p:cNvGrpSpPr/>
            <p:nvPr/>
          </p:nvGrpSpPr>
          <p:grpSpPr>
            <a:xfrm>
              <a:off x="-259050" y="2771675"/>
              <a:ext cx="822900" cy="822900"/>
              <a:chOff x="8735900" y="445925"/>
              <a:chExt cx="822900" cy="822900"/>
            </a:xfrm>
          </p:grpSpPr>
          <p:sp>
            <p:nvSpPr>
              <p:cNvPr id="592" name="Google Shape;592;p24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3" name="Google Shape;593;p24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4" name="Google Shape;594;p24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5" name="Google Shape;595;p24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6" name="Google Shape;596;p24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7" name="Google Shape;597;p24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8" name="Google Shape;598;p24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9" name="Google Shape;599;p24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00" name="Google Shape;600;p24"/>
            <p:cNvGrpSpPr/>
            <p:nvPr/>
          </p:nvGrpSpPr>
          <p:grpSpPr>
            <a:xfrm>
              <a:off x="8641093" y="1098968"/>
              <a:ext cx="1097255" cy="1097255"/>
              <a:chOff x="8735900" y="445925"/>
              <a:chExt cx="822900" cy="822900"/>
            </a:xfrm>
          </p:grpSpPr>
          <p:sp>
            <p:nvSpPr>
              <p:cNvPr id="601" name="Google Shape;601;p24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2" name="Google Shape;602;p24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3" name="Google Shape;603;p24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4" name="Google Shape;604;p24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5" name="Google Shape;605;p24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6" name="Google Shape;606;p24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7" name="Google Shape;607;p24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8" name="Google Shape;608;p24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609" name="Google Shape;609;p24"/>
          <p:cNvPicPr preferRelativeResize="0"/>
          <p:nvPr/>
        </p:nvPicPr>
        <p:blipFill rotWithShape="1">
          <a:blip r:embed="rId2">
            <a:alphaModFix/>
          </a:blip>
          <a:srcRect b="0" l="21721" r="22381" t="0"/>
          <a:stretch/>
        </p:blipFill>
        <p:spPr>
          <a:xfrm>
            <a:off x="-729751" y="3156350"/>
            <a:ext cx="2075602" cy="1958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25"/>
          <p:cNvPicPr preferRelativeResize="0"/>
          <p:nvPr/>
        </p:nvPicPr>
        <p:blipFill rotWithShape="1">
          <a:blip r:embed="rId2">
            <a:alphaModFix amt="70000"/>
          </a:blip>
          <a:srcRect b="44950" l="57129" r="0" t="18430"/>
          <a:stretch/>
        </p:blipFill>
        <p:spPr>
          <a:xfrm flipH="1" rot="5669112">
            <a:off x="-828872" y="-713596"/>
            <a:ext cx="2148917" cy="1792565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25"/>
          <p:cNvSpPr/>
          <p:nvPr/>
        </p:nvSpPr>
        <p:spPr>
          <a:xfrm>
            <a:off x="8565175" y="3014575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13" name="Google Shape;613;p25"/>
          <p:cNvGrpSpPr/>
          <p:nvPr/>
        </p:nvGrpSpPr>
        <p:grpSpPr>
          <a:xfrm>
            <a:off x="-411850" y="917750"/>
            <a:ext cx="10104477" cy="3541448"/>
            <a:chOff x="-411850" y="917750"/>
            <a:chExt cx="10104477" cy="3541448"/>
          </a:xfrm>
        </p:grpSpPr>
        <p:grpSp>
          <p:nvGrpSpPr>
            <p:cNvPr id="614" name="Google Shape;614;p25"/>
            <p:cNvGrpSpPr/>
            <p:nvPr/>
          </p:nvGrpSpPr>
          <p:grpSpPr>
            <a:xfrm>
              <a:off x="8595373" y="3361943"/>
              <a:ext cx="1097255" cy="1097255"/>
              <a:chOff x="8735900" y="445925"/>
              <a:chExt cx="822900" cy="822900"/>
            </a:xfrm>
          </p:grpSpPr>
          <p:sp>
            <p:nvSpPr>
              <p:cNvPr id="615" name="Google Shape;615;p25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6" name="Google Shape;616;p25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7" name="Google Shape;617;p25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8" name="Google Shape;618;p25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9" name="Google Shape;619;p25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0" name="Google Shape;620;p25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1" name="Google Shape;621;p25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2" name="Google Shape;622;p25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23" name="Google Shape;623;p25"/>
            <p:cNvGrpSpPr/>
            <p:nvPr/>
          </p:nvGrpSpPr>
          <p:grpSpPr>
            <a:xfrm>
              <a:off x="-411850" y="917750"/>
              <a:ext cx="822900" cy="822900"/>
              <a:chOff x="8735900" y="445925"/>
              <a:chExt cx="822900" cy="822900"/>
            </a:xfrm>
          </p:grpSpPr>
          <p:sp>
            <p:nvSpPr>
              <p:cNvPr id="624" name="Google Shape;624;p25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5" name="Google Shape;625;p25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6" name="Google Shape;626;p25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7" name="Google Shape;627;p25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8" name="Google Shape;628;p25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9" name="Google Shape;629;p25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0" name="Google Shape;630;p25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1" name="Google Shape;631;p25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632" name="Google Shape;632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3" name="Google Shape;633;p25"/>
          <p:cNvSpPr txBox="1"/>
          <p:nvPr>
            <p:ph idx="1" type="subTitle"/>
          </p:nvPr>
        </p:nvSpPr>
        <p:spPr>
          <a:xfrm>
            <a:off x="1563832" y="1740653"/>
            <a:ext cx="26976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34" name="Google Shape;634;p25"/>
          <p:cNvSpPr txBox="1"/>
          <p:nvPr>
            <p:ph idx="2" type="subTitle"/>
          </p:nvPr>
        </p:nvSpPr>
        <p:spPr>
          <a:xfrm>
            <a:off x="4882568" y="1740654"/>
            <a:ext cx="26976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35" name="Google Shape;635;p25"/>
          <p:cNvSpPr txBox="1"/>
          <p:nvPr>
            <p:ph idx="3" type="subTitle"/>
          </p:nvPr>
        </p:nvSpPr>
        <p:spPr>
          <a:xfrm>
            <a:off x="1563832" y="3377581"/>
            <a:ext cx="26976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36" name="Google Shape;636;p25"/>
          <p:cNvSpPr txBox="1"/>
          <p:nvPr>
            <p:ph idx="4" type="subTitle"/>
          </p:nvPr>
        </p:nvSpPr>
        <p:spPr>
          <a:xfrm>
            <a:off x="4882568" y="3377586"/>
            <a:ext cx="26976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37" name="Google Shape;637;p25"/>
          <p:cNvSpPr txBox="1"/>
          <p:nvPr>
            <p:ph idx="5" type="subTitle"/>
          </p:nvPr>
        </p:nvSpPr>
        <p:spPr>
          <a:xfrm>
            <a:off x="1563832" y="1359654"/>
            <a:ext cx="269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38" name="Google Shape;638;p25"/>
          <p:cNvSpPr txBox="1"/>
          <p:nvPr>
            <p:ph idx="6" type="subTitle"/>
          </p:nvPr>
        </p:nvSpPr>
        <p:spPr>
          <a:xfrm>
            <a:off x="1563832" y="2996657"/>
            <a:ext cx="269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39" name="Google Shape;639;p25"/>
          <p:cNvSpPr txBox="1"/>
          <p:nvPr>
            <p:ph idx="7" type="subTitle"/>
          </p:nvPr>
        </p:nvSpPr>
        <p:spPr>
          <a:xfrm>
            <a:off x="4882543" y="1359654"/>
            <a:ext cx="269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40" name="Google Shape;640;p25"/>
          <p:cNvSpPr txBox="1"/>
          <p:nvPr>
            <p:ph idx="8" type="subTitle"/>
          </p:nvPr>
        </p:nvSpPr>
        <p:spPr>
          <a:xfrm>
            <a:off x="4882543" y="2996661"/>
            <a:ext cx="269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641" name="Google Shape;641;p25"/>
          <p:cNvGrpSpPr/>
          <p:nvPr/>
        </p:nvGrpSpPr>
        <p:grpSpPr>
          <a:xfrm rot="5400000">
            <a:off x="339952" y="1811715"/>
            <a:ext cx="274297" cy="32917"/>
            <a:chOff x="3442775" y="4506975"/>
            <a:chExt cx="812250" cy="96900"/>
          </a:xfrm>
        </p:grpSpPr>
        <p:sp>
          <p:nvSpPr>
            <p:cNvPr id="642" name="Google Shape;642;p25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3" name="Google Shape;643;p25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4" name="Google Shape;644;p25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5" name="Google Shape;645;p25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6" name="Google Shape;646;p25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647" name="Google Shape;647;p25"/>
          <p:cNvPicPr preferRelativeResize="0"/>
          <p:nvPr/>
        </p:nvPicPr>
        <p:blipFill rotWithShape="1">
          <a:blip r:embed="rId3">
            <a:alphaModFix/>
          </a:blip>
          <a:srcRect b="0" l="14452" r="15323" t="0"/>
          <a:stretch/>
        </p:blipFill>
        <p:spPr>
          <a:xfrm flipH="1">
            <a:off x="7765000" y="3418475"/>
            <a:ext cx="2697600" cy="202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" name="Google Shape;649;p26"/>
          <p:cNvGrpSpPr/>
          <p:nvPr/>
        </p:nvGrpSpPr>
        <p:grpSpPr>
          <a:xfrm>
            <a:off x="-548545" y="666681"/>
            <a:ext cx="9762402" cy="1167524"/>
            <a:chOff x="-548545" y="666681"/>
            <a:chExt cx="9762402" cy="1167524"/>
          </a:xfrm>
        </p:grpSpPr>
        <p:grpSp>
          <p:nvGrpSpPr>
            <p:cNvPr id="650" name="Google Shape;650;p26"/>
            <p:cNvGrpSpPr/>
            <p:nvPr/>
          </p:nvGrpSpPr>
          <p:grpSpPr>
            <a:xfrm flipH="1" rot="10800000">
              <a:off x="8390874" y="1011222"/>
              <a:ext cx="822982" cy="822982"/>
              <a:chOff x="-423175" y="2918850"/>
              <a:chExt cx="822900" cy="822900"/>
            </a:xfrm>
          </p:grpSpPr>
          <p:sp>
            <p:nvSpPr>
              <p:cNvPr id="651" name="Google Shape;651;p26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2" name="Google Shape;652;p26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3" name="Google Shape;653;p26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4" name="Google Shape;654;p26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5" name="Google Shape;655;p26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6" name="Google Shape;656;p26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7" name="Google Shape;657;p26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8" name="Google Shape;658;p26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59" name="Google Shape;659;p26"/>
            <p:cNvGrpSpPr/>
            <p:nvPr/>
          </p:nvGrpSpPr>
          <p:grpSpPr>
            <a:xfrm flipH="1" rot="10800000">
              <a:off x="-548545" y="666681"/>
              <a:ext cx="1097090" cy="1097090"/>
              <a:chOff x="-423175" y="2918850"/>
              <a:chExt cx="822900" cy="822900"/>
            </a:xfrm>
          </p:grpSpPr>
          <p:sp>
            <p:nvSpPr>
              <p:cNvPr id="660" name="Google Shape;660;p26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1" name="Google Shape;661;p26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2" name="Google Shape;662;p26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3" name="Google Shape;663;p26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4" name="Google Shape;664;p26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5" name="Google Shape;665;p26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6" name="Google Shape;666;p26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7" name="Google Shape;667;p26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668" name="Google Shape;668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9" name="Google Shape;669;p26"/>
          <p:cNvSpPr txBox="1"/>
          <p:nvPr>
            <p:ph idx="1" type="subTitle"/>
          </p:nvPr>
        </p:nvSpPr>
        <p:spPr>
          <a:xfrm>
            <a:off x="1051500" y="1617219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0" name="Google Shape;670;p26"/>
          <p:cNvSpPr txBox="1"/>
          <p:nvPr>
            <p:ph idx="2" type="subTitle"/>
          </p:nvPr>
        </p:nvSpPr>
        <p:spPr>
          <a:xfrm>
            <a:off x="3579000" y="1617219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1" name="Google Shape;671;p26"/>
          <p:cNvSpPr txBox="1"/>
          <p:nvPr>
            <p:ph idx="3" type="subTitle"/>
          </p:nvPr>
        </p:nvSpPr>
        <p:spPr>
          <a:xfrm>
            <a:off x="1051500" y="3347507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2" name="Google Shape;672;p26"/>
          <p:cNvSpPr txBox="1"/>
          <p:nvPr>
            <p:ph idx="4" type="subTitle"/>
          </p:nvPr>
        </p:nvSpPr>
        <p:spPr>
          <a:xfrm>
            <a:off x="3578998" y="3347507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3" name="Google Shape;673;p26"/>
          <p:cNvSpPr txBox="1"/>
          <p:nvPr>
            <p:ph idx="5" type="subTitle"/>
          </p:nvPr>
        </p:nvSpPr>
        <p:spPr>
          <a:xfrm>
            <a:off x="6102744" y="1617219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4" name="Google Shape;674;p26"/>
          <p:cNvSpPr txBox="1"/>
          <p:nvPr>
            <p:ph idx="6" type="subTitle"/>
          </p:nvPr>
        </p:nvSpPr>
        <p:spPr>
          <a:xfrm>
            <a:off x="6102744" y="3347507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5" name="Google Shape;675;p26"/>
          <p:cNvSpPr txBox="1"/>
          <p:nvPr>
            <p:ph idx="7" type="subTitle"/>
          </p:nvPr>
        </p:nvSpPr>
        <p:spPr>
          <a:xfrm>
            <a:off x="1051500" y="1239433"/>
            <a:ext cx="19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76" name="Google Shape;676;p26"/>
          <p:cNvSpPr txBox="1"/>
          <p:nvPr>
            <p:ph idx="8" type="subTitle"/>
          </p:nvPr>
        </p:nvSpPr>
        <p:spPr>
          <a:xfrm>
            <a:off x="3579000" y="1239433"/>
            <a:ext cx="19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77" name="Google Shape;677;p26"/>
          <p:cNvSpPr txBox="1"/>
          <p:nvPr>
            <p:ph idx="9" type="subTitle"/>
          </p:nvPr>
        </p:nvSpPr>
        <p:spPr>
          <a:xfrm>
            <a:off x="6102744" y="1239433"/>
            <a:ext cx="19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78" name="Google Shape;678;p26"/>
          <p:cNvSpPr txBox="1"/>
          <p:nvPr>
            <p:ph idx="13" type="subTitle"/>
          </p:nvPr>
        </p:nvSpPr>
        <p:spPr>
          <a:xfrm>
            <a:off x="1051500" y="2966510"/>
            <a:ext cx="19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79" name="Google Shape;679;p26"/>
          <p:cNvSpPr txBox="1"/>
          <p:nvPr>
            <p:ph idx="14" type="subTitle"/>
          </p:nvPr>
        </p:nvSpPr>
        <p:spPr>
          <a:xfrm>
            <a:off x="3579000" y="2966510"/>
            <a:ext cx="19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80" name="Google Shape;680;p26"/>
          <p:cNvSpPr txBox="1"/>
          <p:nvPr>
            <p:ph idx="15" type="subTitle"/>
          </p:nvPr>
        </p:nvSpPr>
        <p:spPr>
          <a:xfrm>
            <a:off x="6102744" y="2966510"/>
            <a:ext cx="19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81" name="Google Shape;681;p26"/>
          <p:cNvSpPr/>
          <p:nvPr/>
        </p:nvSpPr>
        <p:spPr>
          <a:xfrm flipH="1" rot="10800000">
            <a:off x="371916" y="1776349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82" name="Google Shape;682;p26"/>
          <p:cNvGrpSpPr/>
          <p:nvPr/>
        </p:nvGrpSpPr>
        <p:grpSpPr>
          <a:xfrm flipH="1" rot="-5400000">
            <a:off x="8567940" y="2173942"/>
            <a:ext cx="274297" cy="32917"/>
            <a:chOff x="3442775" y="4506975"/>
            <a:chExt cx="812250" cy="96900"/>
          </a:xfrm>
        </p:grpSpPr>
        <p:sp>
          <p:nvSpPr>
            <p:cNvPr id="683" name="Google Shape;683;p26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4" name="Google Shape;684;p26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5" name="Google Shape;685;p26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6" name="Google Shape;686;p26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7" name="Google Shape;687;p26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688" name="Google Shape;688;p26"/>
          <p:cNvPicPr preferRelativeResize="0"/>
          <p:nvPr/>
        </p:nvPicPr>
        <p:blipFill rotWithShape="1">
          <a:blip r:embed="rId2">
            <a:alphaModFix/>
          </a:blip>
          <a:srcRect b="0" l="25239" r="24663" t="0"/>
          <a:stretch/>
        </p:blipFill>
        <p:spPr>
          <a:xfrm rot="1409621">
            <a:off x="7878277" y="-898700"/>
            <a:ext cx="2045468" cy="2159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9" name="Google Shape;689;p26"/>
          <p:cNvPicPr preferRelativeResize="0"/>
          <p:nvPr/>
        </p:nvPicPr>
        <p:blipFill rotWithShape="1">
          <a:blip r:embed="rId3">
            <a:alphaModFix/>
          </a:blip>
          <a:srcRect b="15033" l="13851" r="14190" t="18885"/>
          <a:stretch/>
        </p:blipFill>
        <p:spPr>
          <a:xfrm flipH="1" rot="9803888">
            <a:off x="-1095656" y="-814214"/>
            <a:ext cx="2407489" cy="215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7"/>
          <p:cNvSpPr txBox="1"/>
          <p:nvPr>
            <p:ph hasCustomPrompt="1" type="title"/>
          </p:nvPr>
        </p:nvSpPr>
        <p:spPr>
          <a:xfrm>
            <a:off x="3733975" y="618412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2" name="Google Shape;692;p27"/>
          <p:cNvSpPr txBox="1"/>
          <p:nvPr>
            <p:ph idx="1" type="subTitle"/>
          </p:nvPr>
        </p:nvSpPr>
        <p:spPr>
          <a:xfrm>
            <a:off x="3733975" y="1354375"/>
            <a:ext cx="46968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93" name="Google Shape;693;p27"/>
          <p:cNvSpPr txBox="1"/>
          <p:nvPr>
            <p:ph hasCustomPrompt="1" idx="2" type="title"/>
          </p:nvPr>
        </p:nvSpPr>
        <p:spPr>
          <a:xfrm>
            <a:off x="3733975" y="1970668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4" name="Google Shape;694;p27"/>
          <p:cNvSpPr txBox="1"/>
          <p:nvPr>
            <p:ph idx="3" type="subTitle"/>
          </p:nvPr>
        </p:nvSpPr>
        <p:spPr>
          <a:xfrm>
            <a:off x="3733975" y="2706627"/>
            <a:ext cx="46968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95" name="Google Shape;695;p27"/>
          <p:cNvSpPr txBox="1"/>
          <p:nvPr>
            <p:ph hasCustomPrompt="1" idx="4" type="title"/>
          </p:nvPr>
        </p:nvSpPr>
        <p:spPr>
          <a:xfrm>
            <a:off x="3733975" y="3322924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6" name="Google Shape;696;p27"/>
          <p:cNvSpPr txBox="1"/>
          <p:nvPr>
            <p:ph idx="5" type="subTitle"/>
          </p:nvPr>
        </p:nvSpPr>
        <p:spPr>
          <a:xfrm>
            <a:off x="3733975" y="4058897"/>
            <a:ext cx="46968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97" name="Google Shape;697;p27"/>
          <p:cNvSpPr/>
          <p:nvPr/>
        </p:nvSpPr>
        <p:spPr>
          <a:xfrm flipH="1">
            <a:off x="8128090" y="31425"/>
            <a:ext cx="731400" cy="768000"/>
          </a:xfrm>
          <a:prstGeom prst="star10">
            <a:avLst>
              <a:gd fmla="val 17041" name="adj"/>
              <a:gd fmla="val 105146" name="hf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8" name="Google Shape;698;p27"/>
          <p:cNvSpPr/>
          <p:nvPr/>
        </p:nvSpPr>
        <p:spPr>
          <a:xfrm>
            <a:off x="8571711" y="1798118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99" name="Google Shape;699;p27"/>
          <p:cNvGrpSpPr/>
          <p:nvPr/>
        </p:nvGrpSpPr>
        <p:grpSpPr>
          <a:xfrm flipH="1">
            <a:off x="8733424" y="799435"/>
            <a:ext cx="822982" cy="822982"/>
            <a:chOff x="-423175" y="2918850"/>
            <a:chExt cx="822900" cy="822900"/>
          </a:xfrm>
        </p:grpSpPr>
        <p:sp>
          <p:nvSpPr>
            <p:cNvPr id="700" name="Google Shape;700;p27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1" name="Google Shape;701;p27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2" name="Google Shape;702;p27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3" name="Google Shape;703;p27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4" name="Google Shape;704;p27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5" name="Google Shape;705;p27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6" name="Google Shape;706;p27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7" name="Google Shape;707;p27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08" name="Google Shape;708;p27"/>
          <p:cNvGrpSpPr/>
          <p:nvPr/>
        </p:nvGrpSpPr>
        <p:grpSpPr>
          <a:xfrm flipH="1">
            <a:off x="-548627" y="3384441"/>
            <a:ext cx="1097255" cy="1097255"/>
            <a:chOff x="-423175" y="2918850"/>
            <a:chExt cx="822900" cy="822900"/>
          </a:xfrm>
        </p:grpSpPr>
        <p:sp>
          <p:nvSpPr>
            <p:cNvPr id="709" name="Google Shape;709;p27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0" name="Google Shape;710;p27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1" name="Google Shape;711;p27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2" name="Google Shape;712;p27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3" name="Google Shape;713;p27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4" name="Google Shape;714;p27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5" name="Google Shape;715;p27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6" name="Google Shape;716;p27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717" name="Google Shape;717;p27"/>
          <p:cNvPicPr preferRelativeResize="0"/>
          <p:nvPr/>
        </p:nvPicPr>
        <p:blipFill rotWithShape="1">
          <a:blip r:embed="rId2">
            <a:alphaModFix/>
          </a:blip>
          <a:srcRect b="80958" l="51169" r="0" t="4835"/>
          <a:stretch/>
        </p:blipFill>
        <p:spPr>
          <a:xfrm rot="10800000">
            <a:off x="-1222625" y="4481698"/>
            <a:ext cx="2329426" cy="66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8"/>
          <p:cNvSpPr txBox="1"/>
          <p:nvPr>
            <p:ph type="title"/>
          </p:nvPr>
        </p:nvSpPr>
        <p:spPr>
          <a:xfrm>
            <a:off x="713263" y="539500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0" name="Google Shape;720;p28"/>
          <p:cNvSpPr txBox="1"/>
          <p:nvPr>
            <p:ph idx="1" type="subTitle"/>
          </p:nvPr>
        </p:nvSpPr>
        <p:spPr>
          <a:xfrm>
            <a:off x="713225" y="1542375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1" name="Google Shape;721;p28"/>
          <p:cNvSpPr txBox="1"/>
          <p:nvPr/>
        </p:nvSpPr>
        <p:spPr>
          <a:xfrm>
            <a:off x="808374" y="3718975"/>
            <a:ext cx="4253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This presentation template was created by </a:t>
            </a:r>
            <a:r>
              <a:rPr b="1" lang="en" sz="10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2" name="Google Shape;722;p28"/>
          <p:cNvSpPr/>
          <p:nvPr/>
        </p:nvSpPr>
        <p:spPr>
          <a:xfrm>
            <a:off x="260401" y="31425"/>
            <a:ext cx="731400" cy="768000"/>
          </a:xfrm>
          <a:prstGeom prst="star10">
            <a:avLst>
              <a:gd fmla="val 17041" name="adj"/>
              <a:gd fmla="val 105146" name="hf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23" name="Google Shape;723;p28"/>
          <p:cNvGrpSpPr/>
          <p:nvPr/>
        </p:nvGrpSpPr>
        <p:grpSpPr>
          <a:xfrm>
            <a:off x="-436516" y="799435"/>
            <a:ext cx="822982" cy="822982"/>
            <a:chOff x="-423175" y="2918850"/>
            <a:chExt cx="822900" cy="822900"/>
          </a:xfrm>
        </p:grpSpPr>
        <p:sp>
          <p:nvSpPr>
            <p:cNvPr id="724" name="Google Shape;724;p28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5" name="Google Shape;725;p28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6" name="Google Shape;726;p28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7" name="Google Shape;727;p28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8" name="Google Shape;728;p28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9" name="Google Shape;729;p28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0" name="Google Shape;730;p28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1" name="Google Shape;731;p28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732" name="Google Shape;732;p28"/>
          <p:cNvPicPr preferRelativeResize="0"/>
          <p:nvPr/>
        </p:nvPicPr>
        <p:blipFill rotWithShape="1">
          <a:blip r:embed="rId5">
            <a:alphaModFix/>
          </a:blip>
          <a:srcRect b="80958" l="51169" r="0" t="4835"/>
          <a:stretch/>
        </p:blipFill>
        <p:spPr>
          <a:xfrm flipH="1" rot="10800000">
            <a:off x="8013090" y="4481698"/>
            <a:ext cx="2329426" cy="6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28"/>
          <p:cNvSpPr/>
          <p:nvPr/>
        </p:nvSpPr>
        <p:spPr>
          <a:xfrm flipH="1">
            <a:off x="197779" y="1798118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34" name="Google Shape;734;p28"/>
          <p:cNvGrpSpPr/>
          <p:nvPr/>
        </p:nvGrpSpPr>
        <p:grpSpPr>
          <a:xfrm rot="5400000">
            <a:off x="8645752" y="4173915"/>
            <a:ext cx="274297" cy="32917"/>
            <a:chOff x="3442775" y="4506975"/>
            <a:chExt cx="812250" cy="96900"/>
          </a:xfrm>
        </p:grpSpPr>
        <p:sp>
          <p:nvSpPr>
            <p:cNvPr id="735" name="Google Shape;735;p28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6" name="Google Shape;736;p28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7" name="Google Shape;737;p28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8" name="Google Shape;738;p28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9" name="Google Shape;739;p28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1" name="Google Shape;741;p29"/>
          <p:cNvPicPr preferRelativeResize="0"/>
          <p:nvPr/>
        </p:nvPicPr>
        <p:blipFill rotWithShape="1">
          <a:blip r:embed="rId2">
            <a:alphaModFix/>
          </a:blip>
          <a:srcRect b="23637" l="12358" r="14903" t="17954"/>
          <a:stretch/>
        </p:blipFill>
        <p:spPr>
          <a:xfrm flipH="1" rot="5400007">
            <a:off x="7979643" y="-458573"/>
            <a:ext cx="2670664" cy="2097385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29"/>
          <p:cNvSpPr/>
          <p:nvPr/>
        </p:nvSpPr>
        <p:spPr>
          <a:xfrm flipH="1" rot="10800000">
            <a:off x="8506272" y="2002335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43" name="Google Shape;743;p29"/>
          <p:cNvGrpSpPr/>
          <p:nvPr/>
        </p:nvGrpSpPr>
        <p:grpSpPr>
          <a:xfrm>
            <a:off x="-411491" y="-631921"/>
            <a:ext cx="9070837" cy="4055026"/>
            <a:chOff x="-411491" y="-631921"/>
            <a:chExt cx="9070837" cy="4055026"/>
          </a:xfrm>
        </p:grpSpPr>
        <p:grpSp>
          <p:nvGrpSpPr>
            <p:cNvPr id="744" name="Google Shape;744;p29"/>
            <p:cNvGrpSpPr/>
            <p:nvPr/>
          </p:nvGrpSpPr>
          <p:grpSpPr>
            <a:xfrm rot="10800000">
              <a:off x="7562256" y="-631921"/>
              <a:ext cx="1097090" cy="1097090"/>
              <a:chOff x="-423175" y="2918850"/>
              <a:chExt cx="822900" cy="822900"/>
            </a:xfrm>
          </p:grpSpPr>
          <p:sp>
            <p:nvSpPr>
              <p:cNvPr id="745" name="Google Shape;745;p29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6" name="Google Shape;746;p29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7" name="Google Shape;747;p29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8" name="Google Shape;748;p29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9" name="Google Shape;749;p29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0" name="Google Shape;750;p29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1" name="Google Shape;751;p29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2" name="Google Shape;752;p29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53" name="Google Shape;753;p29"/>
            <p:cNvGrpSpPr/>
            <p:nvPr/>
          </p:nvGrpSpPr>
          <p:grpSpPr>
            <a:xfrm flipH="1">
              <a:off x="-411491" y="2600123"/>
              <a:ext cx="822982" cy="822982"/>
              <a:chOff x="-423175" y="2918850"/>
              <a:chExt cx="822900" cy="822900"/>
            </a:xfrm>
          </p:grpSpPr>
          <p:sp>
            <p:nvSpPr>
              <p:cNvPr id="754" name="Google Shape;754;p29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5" name="Google Shape;755;p29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6" name="Google Shape;756;p29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7" name="Google Shape;757;p29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8" name="Google Shape;758;p29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9" name="Google Shape;759;p29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60" name="Google Shape;760;p29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61" name="Google Shape;761;p29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762" name="Google Shape;762;p29"/>
          <p:cNvGrpSpPr/>
          <p:nvPr/>
        </p:nvGrpSpPr>
        <p:grpSpPr>
          <a:xfrm flipH="1" rot="5400000">
            <a:off x="441737" y="3467594"/>
            <a:ext cx="274297" cy="32917"/>
            <a:chOff x="3442775" y="4506975"/>
            <a:chExt cx="812250" cy="96900"/>
          </a:xfrm>
        </p:grpSpPr>
        <p:sp>
          <p:nvSpPr>
            <p:cNvPr id="763" name="Google Shape;763;p29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4" name="Google Shape;764;p29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5" name="Google Shape;765;p29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6" name="Google Shape;766;p29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7" name="Google Shape;767;p29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768" name="Google Shape;768;p29"/>
          <p:cNvPicPr preferRelativeResize="0"/>
          <p:nvPr/>
        </p:nvPicPr>
        <p:blipFill rotWithShape="1">
          <a:blip r:embed="rId3">
            <a:alphaModFix/>
          </a:blip>
          <a:srcRect b="0" l="25239" r="24663" t="0"/>
          <a:stretch/>
        </p:blipFill>
        <p:spPr>
          <a:xfrm rot="-9390379">
            <a:off x="-585346" y="3837125"/>
            <a:ext cx="2045468" cy="2159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0" name="Google Shape;770;p30"/>
          <p:cNvGrpSpPr/>
          <p:nvPr/>
        </p:nvGrpSpPr>
        <p:grpSpPr>
          <a:xfrm flipH="1" rot="-5400000">
            <a:off x="361341" y="1581387"/>
            <a:ext cx="274297" cy="32917"/>
            <a:chOff x="3442775" y="4506975"/>
            <a:chExt cx="812250" cy="96900"/>
          </a:xfrm>
        </p:grpSpPr>
        <p:sp>
          <p:nvSpPr>
            <p:cNvPr id="771" name="Google Shape;771;p30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2" name="Google Shape;772;p30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3" name="Google Shape;773;p30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4" name="Google Shape;774;p30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5" name="Google Shape;775;p30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776" name="Google Shape;776;p30"/>
          <p:cNvPicPr preferRelativeResize="0"/>
          <p:nvPr/>
        </p:nvPicPr>
        <p:blipFill rotWithShape="1">
          <a:blip r:embed="rId2">
            <a:alphaModFix amt="70000"/>
          </a:blip>
          <a:srcRect b="44950" l="57129" r="0" t="18430"/>
          <a:stretch/>
        </p:blipFill>
        <p:spPr>
          <a:xfrm flipH="1" rot="-5130888">
            <a:off x="7822654" y="4062698"/>
            <a:ext cx="2148917" cy="17925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7" name="Google Shape;777;p30"/>
          <p:cNvGrpSpPr/>
          <p:nvPr/>
        </p:nvGrpSpPr>
        <p:grpSpPr>
          <a:xfrm>
            <a:off x="-582226" y="302164"/>
            <a:ext cx="10136774" cy="3921753"/>
            <a:chOff x="-582226" y="302164"/>
            <a:chExt cx="10136774" cy="3921753"/>
          </a:xfrm>
        </p:grpSpPr>
        <p:grpSp>
          <p:nvGrpSpPr>
            <p:cNvPr id="778" name="Google Shape;778;p30"/>
            <p:cNvGrpSpPr/>
            <p:nvPr/>
          </p:nvGrpSpPr>
          <p:grpSpPr>
            <a:xfrm flipH="1">
              <a:off x="-582226" y="302164"/>
              <a:ext cx="1097255" cy="1097255"/>
              <a:chOff x="8735900" y="445925"/>
              <a:chExt cx="822900" cy="822900"/>
            </a:xfrm>
          </p:grpSpPr>
          <p:sp>
            <p:nvSpPr>
              <p:cNvPr id="779" name="Google Shape;779;p30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0" name="Google Shape;780;p30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1" name="Google Shape;781;p30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2" name="Google Shape;782;p30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3" name="Google Shape;783;p30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4" name="Google Shape;784;p30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5" name="Google Shape;785;p30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6" name="Google Shape;786;p30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87" name="Google Shape;787;p30"/>
            <p:cNvGrpSpPr/>
            <p:nvPr/>
          </p:nvGrpSpPr>
          <p:grpSpPr>
            <a:xfrm rot="10800000">
              <a:off x="8731648" y="3401017"/>
              <a:ext cx="822900" cy="822900"/>
              <a:chOff x="8735900" y="445925"/>
              <a:chExt cx="822900" cy="822900"/>
            </a:xfrm>
          </p:grpSpPr>
          <p:sp>
            <p:nvSpPr>
              <p:cNvPr id="788" name="Google Shape;788;p30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9" name="Google Shape;789;p30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0" name="Google Shape;790;p30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1" name="Google Shape;791;p30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2" name="Google Shape;792;p30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3" name="Google Shape;793;p30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4" name="Google Shape;794;p30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5" name="Google Shape;795;p30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796" name="Google Shape;796;p30"/>
          <p:cNvSpPr/>
          <p:nvPr/>
        </p:nvSpPr>
        <p:spPr>
          <a:xfrm flipH="1" rot="10800000">
            <a:off x="8506272" y="2840535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97" name="Google Shape;797;p30"/>
          <p:cNvPicPr preferRelativeResize="0"/>
          <p:nvPr/>
        </p:nvPicPr>
        <p:blipFill rotWithShape="1">
          <a:blip r:embed="rId3">
            <a:alphaModFix/>
          </a:blip>
          <a:srcRect b="25916" l="15074" r="19923" t="23118"/>
          <a:stretch/>
        </p:blipFill>
        <p:spPr>
          <a:xfrm flipH="1" rot="537552">
            <a:off x="-1037224" y="-977528"/>
            <a:ext cx="2707599" cy="207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4"/>
          <p:cNvPicPr preferRelativeResize="0"/>
          <p:nvPr/>
        </p:nvPicPr>
        <p:blipFill rotWithShape="1">
          <a:blip r:embed="rId2">
            <a:alphaModFix amt="72000"/>
          </a:blip>
          <a:srcRect b="-1765" l="51065" r="5518" t="57732"/>
          <a:stretch/>
        </p:blipFill>
        <p:spPr>
          <a:xfrm rot="-9896282">
            <a:off x="-617474" y="-840898"/>
            <a:ext cx="2041451" cy="2010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" name="Google Shape;72;p4"/>
          <p:cNvGrpSpPr/>
          <p:nvPr/>
        </p:nvGrpSpPr>
        <p:grpSpPr>
          <a:xfrm rot="5400000">
            <a:off x="243852" y="1662870"/>
            <a:ext cx="274297" cy="32917"/>
            <a:chOff x="3442775" y="4506975"/>
            <a:chExt cx="812250" cy="96900"/>
          </a:xfrm>
        </p:grpSpPr>
        <p:sp>
          <p:nvSpPr>
            <p:cNvPr id="73" name="Google Shape;73;p4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78" name="Google Shape;78;p4"/>
          <p:cNvSpPr/>
          <p:nvPr/>
        </p:nvSpPr>
        <p:spPr>
          <a:xfrm flipH="1">
            <a:off x="8590760" y="3092205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9" name="Google Shape;79;p4"/>
          <p:cNvGrpSpPr/>
          <p:nvPr/>
        </p:nvGrpSpPr>
        <p:grpSpPr>
          <a:xfrm>
            <a:off x="-411491" y="614970"/>
            <a:ext cx="10104036" cy="3861104"/>
            <a:chOff x="-411491" y="614970"/>
            <a:chExt cx="10104036" cy="3861104"/>
          </a:xfrm>
        </p:grpSpPr>
        <p:grpSp>
          <p:nvGrpSpPr>
            <p:cNvPr id="80" name="Google Shape;80;p4"/>
            <p:cNvGrpSpPr/>
            <p:nvPr/>
          </p:nvGrpSpPr>
          <p:grpSpPr>
            <a:xfrm flipH="1">
              <a:off x="-411491" y="614970"/>
              <a:ext cx="822982" cy="822982"/>
              <a:chOff x="-423175" y="2918850"/>
              <a:chExt cx="822900" cy="822900"/>
            </a:xfrm>
          </p:grpSpPr>
          <p:sp>
            <p:nvSpPr>
              <p:cNvPr id="81" name="Google Shape;81;p4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9" name="Google Shape;89;p4"/>
            <p:cNvGrpSpPr/>
            <p:nvPr/>
          </p:nvGrpSpPr>
          <p:grpSpPr>
            <a:xfrm flipH="1">
              <a:off x="8595455" y="3378983"/>
              <a:ext cx="1097090" cy="1097090"/>
              <a:chOff x="-423175" y="2918850"/>
              <a:chExt cx="822900" cy="822900"/>
            </a:xfrm>
          </p:grpSpPr>
          <p:sp>
            <p:nvSpPr>
              <p:cNvPr id="90" name="Google Shape;90;p4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2" name="Google Shape;92;p4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" name="Google Shape;93;p4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4" name="Google Shape;94;p4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" name="Google Shape;95;p4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98" name="Google Shape;98;p4"/>
          <p:cNvPicPr preferRelativeResize="0"/>
          <p:nvPr/>
        </p:nvPicPr>
        <p:blipFill rotWithShape="1">
          <a:blip r:embed="rId3">
            <a:alphaModFix/>
          </a:blip>
          <a:srcRect b="15033" l="13851" r="14190" t="18885"/>
          <a:stretch/>
        </p:blipFill>
        <p:spPr>
          <a:xfrm flipH="1" rot="-996112">
            <a:off x="7925044" y="3797868"/>
            <a:ext cx="2407489" cy="21591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0" name="Google Shape;100;p4"/>
          <p:cNvSpPr txBox="1"/>
          <p:nvPr>
            <p:ph idx="1" type="body"/>
          </p:nvPr>
        </p:nvSpPr>
        <p:spPr>
          <a:xfrm>
            <a:off x="720000" y="1116776"/>
            <a:ext cx="77040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3" name="Google Shape;103;p5"/>
          <p:cNvSpPr txBox="1"/>
          <p:nvPr>
            <p:ph idx="1" type="subTitle"/>
          </p:nvPr>
        </p:nvSpPr>
        <p:spPr>
          <a:xfrm>
            <a:off x="5114478" y="3623682"/>
            <a:ext cx="219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5"/>
          <p:cNvSpPr txBox="1"/>
          <p:nvPr>
            <p:ph idx="2" type="subTitle"/>
          </p:nvPr>
        </p:nvSpPr>
        <p:spPr>
          <a:xfrm>
            <a:off x="1835022" y="3623682"/>
            <a:ext cx="219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5" name="Google Shape;105;p5"/>
          <p:cNvSpPr txBox="1"/>
          <p:nvPr>
            <p:ph idx="3" type="subTitle"/>
          </p:nvPr>
        </p:nvSpPr>
        <p:spPr>
          <a:xfrm>
            <a:off x="5114478" y="3242683"/>
            <a:ext cx="2194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6" name="Google Shape;106;p5"/>
          <p:cNvSpPr txBox="1"/>
          <p:nvPr>
            <p:ph idx="4" type="subTitle"/>
          </p:nvPr>
        </p:nvSpPr>
        <p:spPr>
          <a:xfrm>
            <a:off x="1835022" y="3242683"/>
            <a:ext cx="2194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107" name="Google Shape;107;p5"/>
          <p:cNvPicPr preferRelativeResize="0"/>
          <p:nvPr/>
        </p:nvPicPr>
        <p:blipFill rotWithShape="1">
          <a:blip r:embed="rId2">
            <a:alphaModFix/>
          </a:blip>
          <a:srcRect b="80958" l="51169" r="0" t="4835"/>
          <a:stretch/>
        </p:blipFill>
        <p:spPr>
          <a:xfrm flipH="1" rot="10800000">
            <a:off x="-689225" y="4481698"/>
            <a:ext cx="2329426" cy="661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" name="Google Shape;108;p5"/>
          <p:cNvGrpSpPr/>
          <p:nvPr/>
        </p:nvGrpSpPr>
        <p:grpSpPr>
          <a:xfrm>
            <a:off x="-548627" y="82096"/>
            <a:ext cx="10027919" cy="4397040"/>
            <a:chOff x="-548627" y="82096"/>
            <a:chExt cx="10027919" cy="4397040"/>
          </a:xfrm>
        </p:grpSpPr>
        <p:grpSp>
          <p:nvGrpSpPr>
            <p:cNvPr id="109" name="Google Shape;109;p5"/>
            <p:cNvGrpSpPr/>
            <p:nvPr/>
          </p:nvGrpSpPr>
          <p:grpSpPr>
            <a:xfrm rot="10800000">
              <a:off x="8656309" y="82096"/>
              <a:ext cx="822982" cy="822982"/>
              <a:chOff x="-423175" y="2918850"/>
              <a:chExt cx="822900" cy="822900"/>
            </a:xfrm>
          </p:grpSpPr>
          <p:sp>
            <p:nvSpPr>
              <p:cNvPr id="110" name="Google Shape;110;p5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18" name="Google Shape;118;p5"/>
            <p:cNvGrpSpPr/>
            <p:nvPr/>
          </p:nvGrpSpPr>
          <p:grpSpPr>
            <a:xfrm flipH="1">
              <a:off x="-548627" y="3381881"/>
              <a:ext cx="1097255" cy="1097255"/>
              <a:chOff x="8735900" y="445925"/>
              <a:chExt cx="822900" cy="822900"/>
            </a:xfrm>
          </p:grpSpPr>
          <p:sp>
            <p:nvSpPr>
              <p:cNvPr id="119" name="Google Shape;119;p5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2" name="Google Shape;122;p5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3" name="Google Shape;123;p5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127" name="Google Shape;127;p5"/>
          <p:cNvPicPr preferRelativeResize="0"/>
          <p:nvPr/>
        </p:nvPicPr>
        <p:blipFill rotWithShape="1">
          <a:blip r:embed="rId3">
            <a:alphaModFix/>
          </a:blip>
          <a:srcRect b="23637" l="12358" r="14903" t="17954"/>
          <a:stretch/>
        </p:blipFill>
        <p:spPr>
          <a:xfrm flipH="1" rot="5802052">
            <a:off x="8074291" y="-12526"/>
            <a:ext cx="2670665" cy="209738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" name="Google Shape;128;p5"/>
          <p:cNvGrpSpPr/>
          <p:nvPr/>
        </p:nvGrpSpPr>
        <p:grpSpPr>
          <a:xfrm>
            <a:off x="397188" y="2343948"/>
            <a:ext cx="8445534" cy="989627"/>
            <a:chOff x="397188" y="2343948"/>
            <a:chExt cx="8445534" cy="989627"/>
          </a:xfrm>
        </p:grpSpPr>
        <p:sp>
          <p:nvSpPr>
            <p:cNvPr id="129" name="Google Shape;129;p5"/>
            <p:cNvSpPr/>
            <p:nvPr/>
          </p:nvSpPr>
          <p:spPr>
            <a:xfrm flipH="1">
              <a:off x="397188" y="3059375"/>
              <a:ext cx="274200" cy="274200"/>
            </a:xfrm>
            <a:prstGeom prst="mathPlus">
              <a:avLst>
                <a:gd fmla="val 6854" name="adj1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flipH="1" rot="10800000">
              <a:off x="8568522" y="2343948"/>
              <a:ext cx="274200" cy="274200"/>
            </a:xfrm>
            <a:prstGeom prst="mathPlus">
              <a:avLst>
                <a:gd fmla="val 6854" name="adj1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33" name="Google Shape;133;p6"/>
          <p:cNvGrpSpPr/>
          <p:nvPr/>
        </p:nvGrpSpPr>
        <p:grpSpPr>
          <a:xfrm>
            <a:off x="-548627" y="1067564"/>
            <a:ext cx="10272056" cy="3464435"/>
            <a:chOff x="-548627" y="1067564"/>
            <a:chExt cx="10272056" cy="3464435"/>
          </a:xfrm>
        </p:grpSpPr>
        <p:grpSp>
          <p:nvGrpSpPr>
            <p:cNvPr id="134" name="Google Shape;134;p6"/>
            <p:cNvGrpSpPr/>
            <p:nvPr/>
          </p:nvGrpSpPr>
          <p:grpSpPr>
            <a:xfrm rot="10800000">
              <a:off x="8626174" y="3434744"/>
              <a:ext cx="1097255" cy="1097255"/>
              <a:chOff x="8735900" y="445925"/>
              <a:chExt cx="822900" cy="822900"/>
            </a:xfrm>
          </p:grpSpPr>
          <p:sp>
            <p:nvSpPr>
              <p:cNvPr id="135" name="Google Shape;135;p6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6" name="Google Shape;136;p6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7" name="Google Shape;137;p6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8" name="Google Shape;138;p6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9" name="Google Shape;139;p6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0" name="Google Shape;140;p6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1" name="Google Shape;141;p6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2" name="Google Shape;142;p6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3" name="Google Shape;143;p6"/>
            <p:cNvGrpSpPr/>
            <p:nvPr/>
          </p:nvGrpSpPr>
          <p:grpSpPr>
            <a:xfrm rot="10800000">
              <a:off x="-548627" y="1067564"/>
              <a:ext cx="1097255" cy="1097255"/>
              <a:chOff x="8735900" y="445925"/>
              <a:chExt cx="822900" cy="822900"/>
            </a:xfrm>
          </p:grpSpPr>
          <p:sp>
            <p:nvSpPr>
              <p:cNvPr id="144" name="Google Shape;144;p6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5" name="Google Shape;145;p6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6" name="Google Shape;146;p6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7" name="Google Shape;147;p6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8" name="Google Shape;148;p6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9" name="Google Shape;149;p6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0" name="Google Shape;150;p6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1" name="Google Shape;151;p6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52" name="Google Shape;152;p6"/>
          <p:cNvGrpSpPr/>
          <p:nvPr/>
        </p:nvGrpSpPr>
        <p:grpSpPr>
          <a:xfrm rot="-5400000">
            <a:off x="412841" y="2168109"/>
            <a:ext cx="274297" cy="32917"/>
            <a:chOff x="3442775" y="4506975"/>
            <a:chExt cx="812250" cy="96900"/>
          </a:xfrm>
        </p:grpSpPr>
        <p:sp>
          <p:nvSpPr>
            <p:cNvPr id="153" name="Google Shape;153;p6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58" name="Google Shape;158;p6"/>
          <p:cNvSpPr/>
          <p:nvPr/>
        </p:nvSpPr>
        <p:spPr>
          <a:xfrm flipH="1">
            <a:off x="8590760" y="3092205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9" name="Google Shape;159;p6"/>
          <p:cNvPicPr preferRelativeResize="0"/>
          <p:nvPr/>
        </p:nvPicPr>
        <p:blipFill rotWithShape="1">
          <a:blip r:embed="rId2">
            <a:alphaModFix/>
          </a:blip>
          <a:srcRect b="0" l="25239" r="24663" t="0"/>
          <a:stretch/>
        </p:blipFill>
        <p:spPr>
          <a:xfrm flipH="1" rot="10799990">
            <a:off x="-652432" y="4"/>
            <a:ext cx="1732547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6"/>
          <p:cNvPicPr preferRelativeResize="0"/>
          <p:nvPr/>
        </p:nvPicPr>
        <p:blipFill rotWithShape="1">
          <a:blip r:embed="rId3">
            <a:alphaModFix/>
          </a:blip>
          <a:srcRect b="25916" l="15074" r="19923" t="23118"/>
          <a:stretch/>
        </p:blipFill>
        <p:spPr>
          <a:xfrm rot="10262448">
            <a:off x="8171176" y="3738593"/>
            <a:ext cx="2707599" cy="207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"/>
          <p:cNvSpPr/>
          <p:nvPr>
            <p:ph idx="2" type="pic"/>
          </p:nvPr>
        </p:nvSpPr>
        <p:spPr>
          <a:xfrm>
            <a:off x="1794" y="0"/>
            <a:ext cx="3672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7"/>
          <p:cNvSpPr txBox="1"/>
          <p:nvPr>
            <p:ph type="title"/>
          </p:nvPr>
        </p:nvSpPr>
        <p:spPr>
          <a:xfrm>
            <a:off x="4555950" y="1280200"/>
            <a:ext cx="3453600" cy="8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4" name="Google Shape;164;p7"/>
          <p:cNvSpPr txBox="1"/>
          <p:nvPr>
            <p:ph idx="1" type="subTitle"/>
          </p:nvPr>
        </p:nvSpPr>
        <p:spPr>
          <a:xfrm>
            <a:off x="4556600" y="2183300"/>
            <a:ext cx="3452400" cy="16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/>
            </a:lvl9pPr>
          </a:lstStyle>
          <a:p/>
        </p:txBody>
      </p:sp>
      <p:pic>
        <p:nvPicPr>
          <p:cNvPr id="165" name="Google Shape;165;p7"/>
          <p:cNvPicPr preferRelativeResize="0"/>
          <p:nvPr/>
        </p:nvPicPr>
        <p:blipFill rotWithShape="1">
          <a:blip r:embed="rId2">
            <a:alphaModFix/>
          </a:blip>
          <a:srcRect b="80958" l="51169" r="0" t="4835"/>
          <a:stretch/>
        </p:blipFill>
        <p:spPr>
          <a:xfrm rot="10800000">
            <a:off x="7504687" y="4481698"/>
            <a:ext cx="2329426" cy="6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7"/>
          <p:cNvSpPr/>
          <p:nvPr/>
        </p:nvSpPr>
        <p:spPr>
          <a:xfrm>
            <a:off x="8473500" y="3287975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67" name="Google Shape;167;p7"/>
          <p:cNvGrpSpPr/>
          <p:nvPr/>
        </p:nvGrpSpPr>
        <p:grpSpPr>
          <a:xfrm>
            <a:off x="8732550" y="3610488"/>
            <a:ext cx="822900" cy="822900"/>
            <a:chOff x="8735900" y="445925"/>
            <a:chExt cx="822900" cy="822900"/>
          </a:xfrm>
        </p:grpSpPr>
        <p:sp>
          <p:nvSpPr>
            <p:cNvPr id="168" name="Google Shape;168;p7"/>
            <p:cNvSpPr/>
            <p:nvPr/>
          </p:nvSpPr>
          <p:spPr>
            <a:xfrm>
              <a:off x="8735900" y="445925"/>
              <a:ext cx="822900" cy="822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8778350" y="488375"/>
              <a:ext cx="738000" cy="738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8818100" y="528125"/>
              <a:ext cx="658500" cy="658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8859350" y="569375"/>
              <a:ext cx="576000" cy="576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8900450" y="610475"/>
              <a:ext cx="493800" cy="493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8941550" y="651575"/>
              <a:ext cx="411600" cy="411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8987300" y="697325"/>
              <a:ext cx="320100" cy="3201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9033050" y="743075"/>
              <a:ext cx="228600" cy="228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/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178" name="Google Shape;178;p8"/>
          <p:cNvPicPr preferRelativeResize="0"/>
          <p:nvPr/>
        </p:nvPicPr>
        <p:blipFill rotWithShape="1">
          <a:blip r:embed="rId2">
            <a:alphaModFix amt="63000"/>
          </a:blip>
          <a:srcRect b="0" l="50780" r="5115" t="55966"/>
          <a:stretch/>
        </p:blipFill>
        <p:spPr>
          <a:xfrm rot="10800000">
            <a:off x="-645987" y="-760175"/>
            <a:ext cx="2928573" cy="285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8"/>
          <p:cNvSpPr/>
          <p:nvPr/>
        </p:nvSpPr>
        <p:spPr>
          <a:xfrm>
            <a:off x="208575" y="2531625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80" name="Google Shape;180;p8"/>
          <p:cNvGrpSpPr/>
          <p:nvPr/>
        </p:nvGrpSpPr>
        <p:grpSpPr>
          <a:xfrm rot="5400000">
            <a:off x="8607564" y="2174292"/>
            <a:ext cx="274297" cy="32917"/>
            <a:chOff x="3442775" y="4506975"/>
            <a:chExt cx="812250" cy="96900"/>
          </a:xfrm>
        </p:grpSpPr>
        <p:sp>
          <p:nvSpPr>
            <p:cNvPr id="181" name="Google Shape;181;p8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86" name="Google Shape;186;p8"/>
          <p:cNvGrpSpPr/>
          <p:nvPr/>
        </p:nvGrpSpPr>
        <p:grpSpPr>
          <a:xfrm>
            <a:off x="-10550" y="1347200"/>
            <a:ext cx="9550777" cy="2386948"/>
            <a:chOff x="-10550" y="1347200"/>
            <a:chExt cx="9550777" cy="2386948"/>
          </a:xfrm>
        </p:grpSpPr>
        <p:grpSp>
          <p:nvGrpSpPr>
            <p:cNvPr id="187" name="Google Shape;187;p8"/>
            <p:cNvGrpSpPr/>
            <p:nvPr/>
          </p:nvGrpSpPr>
          <p:grpSpPr>
            <a:xfrm>
              <a:off x="8442973" y="2636893"/>
              <a:ext cx="1097255" cy="1097255"/>
              <a:chOff x="8735900" y="445925"/>
              <a:chExt cx="822900" cy="822900"/>
            </a:xfrm>
          </p:grpSpPr>
          <p:sp>
            <p:nvSpPr>
              <p:cNvPr id="188" name="Google Shape;188;p8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9" name="Google Shape;189;p8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0" name="Google Shape;190;p8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1" name="Google Shape;191;p8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3" name="Google Shape;193;p8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4" name="Google Shape;194;p8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5" name="Google Shape;195;p8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96" name="Google Shape;196;p8"/>
            <p:cNvGrpSpPr/>
            <p:nvPr/>
          </p:nvGrpSpPr>
          <p:grpSpPr>
            <a:xfrm>
              <a:off x="-10550" y="1347200"/>
              <a:ext cx="822900" cy="822900"/>
              <a:chOff x="8735900" y="445925"/>
              <a:chExt cx="822900" cy="822900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205" name="Google Shape;205;p8"/>
          <p:cNvPicPr preferRelativeResize="0"/>
          <p:nvPr/>
        </p:nvPicPr>
        <p:blipFill rotWithShape="1">
          <a:blip r:embed="rId3">
            <a:alphaModFix/>
          </a:blip>
          <a:srcRect b="24661" l="13063" r="17337" t="17894"/>
          <a:stretch/>
        </p:blipFill>
        <p:spPr>
          <a:xfrm>
            <a:off x="7148575" y="3033775"/>
            <a:ext cx="2701123" cy="217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 txBox="1"/>
          <p:nvPr>
            <p:ph type="title"/>
          </p:nvPr>
        </p:nvSpPr>
        <p:spPr>
          <a:xfrm>
            <a:off x="3037500" y="1669325"/>
            <a:ext cx="4443000" cy="11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8" name="Google Shape;208;p9"/>
          <p:cNvSpPr txBox="1"/>
          <p:nvPr>
            <p:ph idx="1" type="subTitle"/>
          </p:nvPr>
        </p:nvSpPr>
        <p:spPr>
          <a:xfrm>
            <a:off x="3037500" y="2803075"/>
            <a:ext cx="44430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209" name="Google Shape;209;p9"/>
          <p:cNvPicPr preferRelativeResize="0"/>
          <p:nvPr/>
        </p:nvPicPr>
        <p:blipFill rotWithShape="1">
          <a:blip r:embed="rId2">
            <a:alphaModFix amt="58000"/>
          </a:blip>
          <a:srcRect b="55966" l="2379" r="54204" t="0"/>
          <a:stretch/>
        </p:blipFill>
        <p:spPr>
          <a:xfrm rot="-6898225">
            <a:off x="7404300" y="3761807"/>
            <a:ext cx="2896877" cy="285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9"/>
          <p:cNvSpPr/>
          <p:nvPr/>
        </p:nvSpPr>
        <p:spPr>
          <a:xfrm>
            <a:off x="7283600" y="4684075"/>
            <a:ext cx="274200" cy="274200"/>
          </a:xfrm>
          <a:prstGeom prst="mathPlus">
            <a:avLst>
              <a:gd fmla="val 6854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8721644" y="3652482"/>
            <a:ext cx="822982" cy="822982"/>
            <a:chOff x="-423175" y="2918850"/>
            <a:chExt cx="822900" cy="822900"/>
          </a:xfrm>
        </p:grpSpPr>
        <p:sp>
          <p:nvSpPr>
            <p:cNvPr id="212" name="Google Shape;212;p9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" name="Google Shape;220;p9"/>
          <p:cNvGrpSpPr/>
          <p:nvPr/>
        </p:nvGrpSpPr>
        <p:grpSpPr>
          <a:xfrm flipH="1" rot="5400000">
            <a:off x="8507403" y="3204416"/>
            <a:ext cx="274297" cy="32917"/>
            <a:chOff x="3442775" y="4506975"/>
            <a:chExt cx="812250" cy="96900"/>
          </a:xfrm>
        </p:grpSpPr>
        <p:sp>
          <p:nvSpPr>
            <p:cNvPr id="221" name="Google Shape;221;p9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 Medium"/>
              <a:buNone/>
              <a:defRPr sz="3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google.com/presentation/d/1WKmzfrsF_XDgl26nFyPYGNROC-2xvYxYqmorkKXfF_I/edit?usp=sharing" TargetMode="External"/><Relationship Id="rId4" Type="http://schemas.openxmlformats.org/officeDocument/2006/relationships/hyperlink" Target="https://schlegs88.github.io/ProTrackCS360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hyperlink" Target="https://schlegs88.github.io/ProTrackCS360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schlegs88.github.io/ProTrackCS360/dashboard.html" TargetMode="External"/><Relationship Id="rId4" Type="http://schemas.openxmlformats.org/officeDocument/2006/relationships/hyperlink" Target="https://schlegs88.github.io/ProTrackCS360/dashboard.html" TargetMode="External"/><Relationship Id="rId5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hyperlink" Target="https://schlegs88.github.io/ProTrackCS360/calendar.html" TargetMode="External"/><Relationship Id="rId5" Type="http://schemas.openxmlformats.org/officeDocument/2006/relationships/hyperlink" Target="https://schlegs88.github.io/ProTrackCS360/calendar.html" TargetMode="External"/><Relationship Id="rId6" Type="http://schemas.openxmlformats.org/officeDocument/2006/relationships/hyperlink" Target="https://schlegs88.github.io/ProTrackCS360/calendar.htm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hyperlink" Target="https://schlegs88.github.io/ProTrackCS360/signup.html" TargetMode="External"/><Relationship Id="rId5" Type="http://schemas.openxmlformats.org/officeDocument/2006/relationships/hyperlink" Target="https://schlegs88.github.io/ProTrackCS360/signup.html" TargetMode="External"/><Relationship Id="rId6" Type="http://schemas.openxmlformats.org/officeDocument/2006/relationships/hyperlink" Target="https://schlegs88.github.io/ProTrackCS360/signup.htm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1"/>
          <p:cNvSpPr txBox="1"/>
          <p:nvPr>
            <p:ph type="ctrTitle"/>
          </p:nvPr>
        </p:nvSpPr>
        <p:spPr>
          <a:xfrm>
            <a:off x="911150" y="1203175"/>
            <a:ext cx="7321800" cy="208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ProTrack 360</a:t>
            </a:r>
            <a:endParaRPr sz="6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Demo 1</a:t>
            </a:r>
            <a:endParaRPr sz="6600"/>
          </a:p>
        </p:txBody>
      </p:sp>
      <p:sp>
        <p:nvSpPr>
          <p:cNvPr id="803" name="Google Shape;803;p31"/>
          <p:cNvSpPr txBox="1"/>
          <p:nvPr>
            <p:ph idx="1" type="subTitle"/>
          </p:nvPr>
        </p:nvSpPr>
        <p:spPr>
          <a:xfrm>
            <a:off x="2256600" y="3483125"/>
            <a:ext cx="4630800" cy="4572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database project software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3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09" name="Google Shape;809;p32"/>
          <p:cNvSpPr txBox="1"/>
          <p:nvPr/>
        </p:nvSpPr>
        <p:spPr>
          <a:xfrm>
            <a:off x="941550" y="1171475"/>
            <a:ext cx="7260900" cy="32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  <a:latin typeface="Anaheim"/>
                <a:ea typeface="Anaheim"/>
                <a:cs typeface="Anaheim"/>
                <a:sym typeface="Anaheim"/>
              </a:rPr>
              <a:t>		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Demo 1 Presentation</a:t>
            </a:r>
            <a:endParaRPr sz="1100" u="sng">
              <a:solidFill>
                <a:schemeClr val="hlink"/>
              </a:solidFill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ProTrack360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Protrack Overview:</a:t>
            </a:r>
            <a:endParaRPr sz="155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27025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Anaheim"/>
              <a:buChar char="-"/>
            </a:pPr>
            <a:r>
              <a:rPr lang="en" sz="155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Database project management software</a:t>
            </a:r>
            <a:endParaRPr sz="155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Anaheim"/>
              <a:buChar char="-"/>
            </a:pPr>
            <a:r>
              <a:rPr lang="en" sz="155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Academic driven</a:t>
            </a:r>
            <a:endParaRPr sz="155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Anaheim"/>
              <a:buChar char="-"/>
            </a:pPr>
            <a:r>
              <a:rPr lang="en" sz="155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Current software</a:t>
            </a:r>
            <a:endParaRPr sz="1550"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810" name="Google Shape;810;p32"/>
          <p:cNvGrpSpPr/>
          <p:nvPr/>
        </p:nvGrpSpPr>
        <p:grpSpPr>
          <a:xfrm>
            <a:off x="941542" y="1171467"/>
            <a:ext cx="614236" cy="572690"/>
            <a:chOff x="6659725" y="3808035"/>
            <a:chExt cx="367608" cy="350548"/>
          </a:xfrm>
        </p:grpSpPr>
        <p:sp>
          <p:nvSpPr>
            <p:cNvPr id="811" name="Google Shape;811;p32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2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In:</a:t>
            </a:r>
            <a:endParaRPr/>
          </a:p>
        </p:txBody>
      </p:sp>
      <p:sp>
        <p:nvSpPr>
          <p:cNvPr id="818" name="Google Shape;818;p33"/>
          <p:cNvSpPr txBox="1"/>
          <p:nvPr>
            <p:ph idx="1" type="body"/>
          </p:nvPr>
        </p:nvSpPr>
        <p:spPr>
          <a:xfrm>
            <a:off x="720000" y="1116776"/>
            <a:ext cx="77040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9" name="Google Shape;8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225" y="1116775"/>
            <a:ext cx="7567550" cy="38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820" name="Google Shape;820;p33"/>
          <p:cNvSpPr txBox="1"/>
          <p:nvPr/>
        </p:nvSpPr>
        <p:spPr>
          <a:xfrm>
            <a:off x="1131225" y="0"/>
            <a:ext cx="31815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https://schlegs88.github.io/ProTrackCS360/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826" name="Google Shape;826;p34"/>
          <p:cNvSpPr txBox="1"/>
          <p:nvPr>
            <p:ph idx="1" type="body"/>
          </p:nvPr>
        </p:nvSpPr>
        <p:spPr>
          <a:xfrm>
            <a:off x="720000" y="1116776"/>
            <a:ext cx="77040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34"/>
          <p:cNvSpPr txBox="1"/>
          <p:nvPr/>
        </p:nvSpPr>
        <p:spPr>
          <a:xfrm>
            <a:off x="1131225" y="0"/>
            <a:ext cx="43482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https://schlegs88.github.io/ProTrackCS360/</a:t>
            </a: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dashboard.html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28" name="Google Shape;828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6663" y="1116775"/>
            <a:ext cx="7550675" cy="381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design features</a:t>
            </a:r>
            <a:endParaRPr/>
          </a:p>
        </p:txBody>
      </p:sp>
      <p:sp>
        <p:nvSpPr>
          <p:cNvPr id="834" name="Google Shape;834;p35"/>
          <p:cNvSpPr txBox="1"/>
          <p:nvPr>
            <p:ph idx="1" type="subTitle"/>
          </p:nvPr>
        </p:nvSpPr>
        <p:spPr>
          <a:xfrm>
            <a:off x="891025" y="2771666"/>
            <a:ext cx="2286000" cy="13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Students and instructors will have different </a:t>
            </a:r>
            <a:r>
              <a:rPr lang="en"/>
              <a:t>permissions</a:t>
            </a:r>
            <a:r>
              <a:rPr lang="en"/>
              <a:t> and features at their </a:t>
            </a:r>
            <a:r>
              <a:rPr lang="en"/>
              <a:t>disposal</a:t>
            </a:r>
            <a:r>
              <a:rPr lang="en"/>
              <a:t> to best suit each of their needs. There will be a one-to-many relationship between the instructor and students.</a:t>
            </a:r>
            <a:endParaRPr/>
          </a:p>
        </p:txBody>
      </p:sp>
      <p:sp>
        <p:nvSpPr>
          <p:cNvPr id="835" name="Google Shape;835;p35"/>
          <p:cNvSpPr txBox="1"/>
          <p:nvPr>
            <p:ph idx="2" type="subTitle"/>
          </p:nvPr>
        </p:nvSpPr>
        <p:spPr>
          <a:xfrm>
            <a:off x="3484348" y="2771665"/>
            <a:ext cx="2286000" cy="13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ProTrack360 will </a:t>
            </a:r>
            <a:r>
              <a:rPr lang="en"/>
              <a:t>automatically</a:t>
            </a:r>
            <a:r>
              <a:rPr lang="en"/>
              <a:t> create and update a calendar for each student, showing them not only when deliverables are due, but also when they should finish steps of the process.</a:t>
            </a:r>
            <a:endParaRPr/>
          </a:p>
        </p:txBody>
      </p:sp>
      <p:sp>
        <p:nvSpPr>
          <p:cNvPr id="836" name="Google Shape;836;p35"/>
          <p:cNvSpPr txBox="1"/>
          <p:nvPr>
            <p:ph idx="3" type="subTitle"/>
          </p:nvPr>
        </p:nvSpPr>
        <p:spPr>
          <a:xfrm>
            <a:off x="5971032" y="2771665"/>
            <a:ext cx="2286000" cy="13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Instructors will be able to provide clear evaluation standards via a rubric. After evaluating each project, the students will be able to view relevant feedback.</a:t>
            </a:r>
            <a:endParaRPr/>
          </a:p>
        </p:txBody>
      </p:sp>
      <p:sp>
        <p:nvSpPr>
          <p:cNvPr id="837" name="Google Shape;837;p35"/>
          <p:cNvSpPr txBox="1"/>
          <p:nvPr>
            <p:ph idx="4" type="subTitle"/>
          </p:nvPr>
        </p:nvSpPr>
        <p:spPr>
          <a:xfrm>
            <a:off x="891025" y="2390664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Split-Use</a:t>
            </a:r>
            <a:endParaRPr/>
          </a:p>
        </p:txBody>
      </p:sp>
      <p:sp>
        <p:nvSpPr>
          <p:cNvPr id="838" name="Google Shape;838;p35"/>
          <p:cNvSpPr txBox="1"/>
          <p:nvPr>
            <p:ph idx="5" type="subTitle"/>
          </p:nvPr>
        </p:nvSpPr>
        <p:spPr>
          <a:xfrm>
            <a:off x="3484348" y="2390662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Calendar</a:t>
            </a:r>
            <a:endParaRPr/>
          </a:p>
        </p:txBody>
      </p:sp>
      <p:sp>
        <p:nvSpPr>
          <p:cNvPr id="839" name="Google Shape;839;p35"/>
          <p:cNvSpPr txBox="1"/>
          <p:nvPr>
            <p:ph idx="6" type="subTitle"/>
          </p:nvPr>
        </p:nvSpPr>
        <p:spPr>
          <a:xfrm>
            <a:off x="5971032" y="2390662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840" name="Google Shape;840;p35"/>
          <p:cNvSpPr/>
          <p:nvPr/>
        </p:nvSpPr>
        <p:spPr>
          <a:xfrm>
            <a:off x="1670425" y="1587274"/>
            <a:ext cx="727200" cy="727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1" name="Google Shape;841;p35"/>
          <p:cNvSpPr/>
          <p:nvPr/>
        </p:nvSpPr>
        <p:spPr>
          <a:xfrm>
            <a:off x="6750425" y="1587274"/>
            <a:ext cx="727200" cy="727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2" name="Google Shape;842;p35"/>
          <p:cNvSpPr/>
          <p:nvPr/>
        </p:nvSpPr>
        <p:spPr>
          <a:xfrm>
            <a:off x="4208400" y="1587274"/>
            <a:ext cx="727200" cy="727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43" name="Google Shape;843;p35"/>
          <p:cNvGrpSpPr/>
          <p:nvPr/>
        </p:nvGrpSpPr>
        <p:grpSpPr>
          <a:xfrm>
            <a:off x="6925247" y="1722254"/>
            <a:ext cx="377733" cy="457202"/>
            <a:chOff x="4019984" y="3805393"/>
            <a:chExt cx="293704" cy="353954"/>
          </a:xfrm>
        </p:grpSpPr>
        <p:sp>
          <p:nvSpPr>
            <p:cNvPr id="844" name="Google Shape;844;p35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" name="Google Shape;846;p35"/>
          <p:cNvSpPr/>
          <p:nvPr/>
        </p:nvSpPr>
        <p:spPr>
          <a:xfrm>
            <a:off x="1817612" y="1734486"/>
            <a:ext cx="432814" cy="432774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7" name="Google Shape;847;p35"/>
          <p:cNvGrpSpPr/>
          <p:nvPr/>
        </p:nvGrpSpPr>
        <p:grpSpPr>
          <a:xfrm>
            <a:off x="4357610" y="1734490"/>
            <a:ext cx="432820" cy="432769"/>
            <a:chOff x="5220616" y="2791061"/>
            <a:chExt cx="373185" cy="302466"/>
          </a:xfrm>
        </p:grpSpPr>
        <p:sp>
          <p:nvSpPr>
            <p:cNvPr id="848" name="Google Shape;848;p35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Calendar</a:t>
            </a:r>
            <a:endParaRPr/>
          </a:p>
        </p:txBody>
      </p:sp>
      <p:pic>
        <p:nvPicPr>
          <p:cNvPr id="871" name="Google Shape;87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425" y="1017725"/>
            <a:ext cx="7729152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872" name="Google Shape;872;p36"/>
          <p:cNvSpPr txBox="1"/>
          <p:nvPr/>
        </p:nvSpPr>
        <p:spPr>
          <a:xfrm>
            <a:off x="0" y="0"/>
            <a:ext cx="447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https://schlegs88.github.io/ProTrackCS360/</a:t>
            </a: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calendar</a:t>
            </a: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.html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Up</a:t>
            </a:r>
            <a:endParaRPr/>
          </a:p>
        </p:txBody>
      </p:sp>
      <p:sp>
        <p:nvSpPr>
          <p:cNvPr id="878" name="Google Shape;878;p37"/>
          <p:cNvSpPr txBox="1"/>
          <p:nvPr>
            <p:ph idx="1" type="subTitle"/>
          </p:nvPr>
        </p:nvSpPr>
        <p:spPr>
          <a:xfrm>
            <a:off x="891025" y="2771666"/>
            <a:ext cx="2286000" cy="13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37"/>
          <p:cNvSpPr txBox="1"/>
          <p:nvPr>
            <p:ph idx="2" type="subTitle"/>
          </p:nvPr>
        </p:nvSpPr>
        <p:spPr>
          <a:xfrm>
            <a:off x="3484348" y="2771665"/>
            <a:ext cx="2286000" cy="13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37"/>
          <p:cNvSpPr txBox="1"/>
          <p:nvPr>
            <p:ph idx="3" type="subTitle"/>
          </p:nvPr>
        </p:nvSpPr>
        <p:spPr>
          <a:xfrm>
            <a:off x="5971032" y="2771665"/>
            <a:ext cx="2286000" cy="13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37"/>
          <p:cNvSpPr txBox="1"/>
          <p:nvPr>
            <p:ph idx="4" type="subTitle"/>
          </p:nvPr>
        </p:nvSpPr>
        <p:spPr>
          <a:xfrm>
            <a:off x="891025" y="2390664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37"/>
          <p:cNvSpPr txBox="1"/>
          <p:nvPr>
            <p:ph idx="5" type="subTitle"/>
          </p:nvPr>
        </p:nvSpPr>
        <p:spPr>
          <a:xfrm>
            <a:off x="3484348" y="2390662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37"/>
          <p:cNvSpPr txBox="1"/>
          <p:nvPr>
            <p:ph idx="6" type="subTitle"/>
          </p:nvPr>
        </p:nvSpPr>
        <p:spPr>
          <a:xfrm>
            <a:off x="5971032" y="2390662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4" name="Google Shape;88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400" y="1017725"/>
            <a:ext cx="7399199" cy="3665450"/>
          </a:xfrm>
          <a:prstGeom prst="rect">
            <a:avLst/>
          </a:prstGeom>
          <a:noFill/>
          <a:ln>
            <a:noFill/>
          </a:ln>
        </p:spPr>
      </p:pic>
      <p:sp>
        <p:nvSpPr>
          <p:cNvPr id="885" name="Google Shape;885;p37"/>
          <p:cNvSpPr txBox="1"/>
          <p:nvPr/>
        </p:nvSpPr>
        <p:spPr>
          <a:xfrm>
            <a:off x="0" y="0"/>
            <a:ext cx="520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https://schlegs88.github.io/ProTrackCS360/</a:t>
            </a: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signup</a:t>
            </a: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.html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38"/>
          <p:cNvSpPr txBox="1"/>
          <p:nvPr>
            <p:ph type="ctrTitle"/>
          </p:nvPr>
        </p:nvSpPr>
        <p:spPr>
          <a:xfrm>
            <a:off x="911150" y="1203175"/>
            <a:ext cx="7321800" cy="208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ProTrack360</a:t>
            </a:r>
            <a:endParaRPr/>
          </a:p>
        </p:txBody>
      </p:sp>
      <p:sp>
        <p:nvSpPr>
          <p:cNvPr id="891" name="Google Shape;891;p38"/>
          <p:cNvSpPr txBox="1"/>
          <p:nvPr>
            <p:ph idx="1" type="subTitle"/>
          </p:nvPr>
        </p:nvSpPr>
        <p:spPr>
          <a:xfrm>
            <a:off x="2256600" y="3483125"/>
            <a:ext cx="4630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Joseph Schlegel and Owen McDaniel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